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4"/>
  </p:notesMasterIdLst>
  <p:sldIdLst>
    <p:sldId id="280" r:id="rId6"/>
    <p:sldId id="860" r:id="rId7"/>
    <p:sldId id="268" r:id="rId8"/>
    <p:sldId id="841" r:id="rId9"/>
    <p:sldId id="833" r:id="rId10"/>
    <p:sldId id="866" r:id="rId11"/>
    <p:sldId id="868" r:id="rId12"/>
    <p:sldId id="869" r:id="rId13"/>
    <p:sldId id="870" r:id="rId14"/>
    <p:sldId id="871" r:id="rId15"/>
    <p:sldId id="872" r:id="rId16"/>
    <p:sldId id="875" r:id="rId17"/>
    <p:sldId id="291" r:id="rId18"/>
    <p:sldId id="292" r:id="rId19"/>
    <p:sldId id="873" r:id="rId20"/>
    <p:sldId id="874" r:id="rId21"/>
    <p:sldId id="876" r:id="rId22"/>
    <p:sldId id="877" r:id="rId23"/>
    <p:sldId id="295" r:id="rId24"/>
    <p:sldId id="861" r:id="rId25"/>
    <p:sldId id="521" r:id="rId26"/>
    <p:sldId id="288" r:id="rId27"/>
    <p:sldId id="865" r:id="rId28"/>
    <p:sldId id="864" r:id="rId29"/>
    <p:sldId id="862" r:id="rId30"/>
    <p:sldId id="849" r:id="rId31"/>
    <p:sldId id="859" r:id="rId32"/>
    <p:sldId id="513" r:id="rId33"/>
  </p:sldIdLst>
  <p:sldSz cx="10691813" cy="7559675"/>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0" userDrawn="1">
          <p15:clr>
            <a:srgbClr val="A4A3A4"/>
          </p15:clr>
        </p15:guide>
        <p15:guide id="2" pos="941" userDrawn="1">
          <p15:clr>
            <a:srgbClr val="A4A3A4"/>
          </p15:clr>
        </p15:guide>
        <p15:guide id="3" pos="4819" userDrawn="1">
          <p15:clr>
            <a:srgbClr val="A4A3A4"/>
          </p15:clr>
        </p15:guide>
        <p15:guide id="4" orient="horz" pos="197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FEF"/>
    <a:srgbClr val="75C7BB"/>
    <a:srgbClr val="88CAC1"/>
    <a:srgbClr val="A0A4A6"/>
    <a:srgbClr val="000000"/>
    <a:srgbClr val="575E61"/>
    <a:srgbClr val="6F5191"/>
    <a:srgbClr val="7C858D"/>
    <a:srgbClr val="E8DEC9"/>
    <a:srgbClr val="C6AB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DD1CE9-9E22-4A1E-AB42-43542B5615BA}" v="1" dt="2020-12-15T14:34:21.04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37"/>
    <p:restoredTop sz="94378"/>
  </p:normalViewPr>
  <p:slideViewPr>
    <p:cSldViewPr snapToGrid="0" snapToObjects="1" showGuides="1">
      <p:cViewPr varScale="1">
        <p:scale>
          <a:sx n="54" d="100"/>
          <a:sy n="54" d="100"/>
        </p:scale>
        <p:origin x="1096" y="48"/>
      </p:cViewPr>
      <p:guideLst>
        <p:guide orient="horz" pos="920"/>
        <p:guide pos="941"/>
        <p:guide pos="4819"/>
        <p:guide orient="horz" pos="1973"/>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is le chatelier" userId="f30ad74524017c94" providerId="LiveId" clId="{21DD1CE9-9E22-4A1E-AB42-43542B5615BA}"/>
    <pc:docChg chg="undo custSel modSld">
      <pc:chgData name="denis le chatelier" userId="f30ad74524017c94" providerId="LiveId" clId="{21DD1CE9-9E22-4A1E-AB42-43542B5615BA}" dt="2020-12-15T14:34:27.560" v="4" actId="1076"/>
      <pc:docMkLst>
        <pc:docMk/>
      </pc:docMkLst>
      <pc:sldChg chg="addSp delSp modSp mod">
        <pc:chgData name="denis le chatelier" userId="f30ad74524017c94" providerId="LiveId" clId="{21DD1CE9-9E22-4A1E-AB42-43542B5615BA}" dt="2020-12-15T14:34:27.560" v="4" actId="1076"/>
        <pc:sldMkLst>
          <pc:docMk/>
          <pc:sldMk cId="1737263287" sldId="280"/>
        </pc:sldMkLst>
        <pc:spChg chg="add del">
          <ac:chgData name="denis le chatelier" userId="f30ad74524017c94" providerId="LiveId" clId="{21DD1CE9-9E22-4A1E-AB42-43542B5615BA}" dt="2020-12-15T14:28:30.435" v="1" actId="22"/>
          <ac:spMkLst>
            <pc:docMk/>
            <pc:sldMk cId="1737263287" sldId="280"/>
            <ac:spMk id="7" creationId="{DCDA3D91-2037-4F26-84F6-A352363D8E95}"/>
          </ac:spMkLst>
        </pc:spChg>
        <pc:picChg chg="add mod">
          <ac:chgData name="denis le chatelier" userId="f30ad74524017c94" providerId="LiveId" clId="{21DD1CE9-9E22-4A1E-AB42-43542B5615BA}" dt="2020-12-15T14:34:27.560" v="4" actId="1076"/>
          <ac:picMkLst>
            <pc:docMk/>
            <pc:sldMk cId="1737263287" sldId="280"/>
            <ac:picMk id="4" creationId="{4599082F-6CE9-4A1C-B5DB-6F4D2E3D91DA}"/>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F13005-2808-4B24-8302-A4D7BFA83613}"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fr-FR"/>
        </a:p>
      </dgm:t>
    </dgm:pt>
    <dgm:pt modelId="{6316614F-C029-4B58-8170-BFCD8AE8C21B}">
      <dgm:prSet phldrT="[Texte]"/>
      <dgm:spPr/>
      <dgm:t>
        <a:bodyPr/>
        <a:lstStyle/>
        <a:p>
          <a:r>
            <a:rPr lang="fr-FR" dirty="0"/>
            <a:t>Services écosystémiques: Millenium </a:t>
          </a:r>
          <a:r>
            <a:rPr lang="fr-FR" dirty="0" err="1"/>
            <a:t>ecosystem</a:t>
          </a:r>
          <a:r>
            <a:rPr lang="fr-FR" dirty="0"/>
            <a:t> </a:t>
          </a:r>
          <a:r>
            <a:rPr lang="fr-FR" dirty="0" err="1"/>
            <a:t>assessment</a:t>
          </a:r>
          <a:r>
            <a:rPr lang="fr-FR" dirty="0"/>
            <a:t> 2005 (en gestation depuis les années 1070 dans les pays </a:t>
          </a:r>
          <a:r>
            <a:rPr lang="fr-FR" dirty="0" err="1"/>
            <a:t>anglo</a:t>
          </a:r>
          <a:r>
            <a:rPr lang="fr-FR" dirty="0"/>
            <a:t> saxons)</a:t>
          </a:r>
        </a:p>
      </dgm:t>
    </dgm:pt>
    <dgm:pt modelId="{119D4A8A-30B5-4B65-8C65-608EB781A514}" type="parTrans" cxnId="{263D835D-BE2D-408A-93FC-5C2BAE906399}">
      <dgm:prSet/>
      <dgm:spPr/>
      <dgm:t>
        <a:bodyPr/>
        <a:lstStyle/>
        <a:p>
          <a:endParaRPr lang="fr-FR"/>
        </a:p>
      </dgm:t>
    </dgm:pt>
    <dgm:pt modelId="{6D2EB93C-BFDD-42B2-94D8-8E44041EE640}" type="sibTrans" cxnId="{263D835D-BE2D-408A-93FC-5C2BAE906399}">
      <dgm:prSet/>
      <dgm:spPr/>
      <dgm:t>
        <a:bodyPr/>
        <a:lstStyle/>
        <a:p>
          <a:endParaRPr lang="fr-FR"/>
        </a:p>
      </dgm:t>
    </dgm:pt>
    <dgm:pt modelId="{BC0FE5E5-1A66-482F-A224-AFE77AC57686}">
      <dgm:prSet phldrT="[Texte]"/>
      <dgm:spPr/>
      <dgm:t>
        <a:bodyPr/>
        <a:lstStyle/>
        <a:p>
          <a:r>
            <a:rPr lang="fr-FR" dirty="0"/>
            <a:t>Correspondent à l’ensemble des services que procurent les écosystèmes au bien être des êtres humains </a:t>
          </a:r>
        </a:p>
      </dgm:t>
    </dgm:pt>
    <dgm:pt modelId="{911DC239-DC59-4E05-947A-A88AD9DE45A6}" type="parTrans" cxnId="{FAD5F825-7804-4B3F-903C-386674D38534}">
      <dgm:prSet/>
      <dgm:spPr/>
      <dgm:t>
        <a:bodyPr/>
        <a:lstStyle/>
        <a:p>
          <a:endParaRPr lang="fr-FR"/>
        </a:p>
      </dgm:t>
    </dgm:pt>
    <dgm:pt modelId="{7645583F-E255-49D0-8AEF-6FC66BC60EB8}" type="sibTrans" cxnId="{FAD5F825-7804-4B3F-903C-386674D38534}">
      <dgm:prSet/>
      <dgm:spPr/>
      <dgm:t>
        <a:bodyPr/>
        <a:lstStyle/>
        <a:p>
          <a:endParaRPr lang="fr-FR"/>
        </a:p>
      </dgm:t>
    </dgm:pt>
    <dgm:pt modelId="{118FBEBF-2EE2-4F97-8BB9-630ED867364F}">
      <dgm:prSet phldrT="[Texte]"/>
      <dgm:spPr/>
      <dgm:t>
        <a:bodyPr/>
        <a:lstStyle/>
        <a:p>
          <a:r>
            <a:rPr lang="fr-FR" dirty="0"/>
            <a:t>Services environnementaux</a:t>
          </a:r>
        </a:p>
      </dgm:t>
    </dgm:pt>
    <dgm:pt modelId="{38DDE6EC-BD1D-4CE8-8410-D7112A825356}" type="parTrans" cxnId="{2EE21FA3-6C19-4A15-B281-8A752D598D6A}">
      <dgm:prSet/>
      <dgm:spPr/>
      <dgm:t>
        <a:bodyPr/>
        <a:lstStyle/>
        <a:p>
          <a:endParaRPr lang="fr-FR"/>
        </a:p>
      </dgm:t>
    </dgm:pt>
    <dgm:pt modelId="{536F1E7A-7DD8-4B7F-8E2A-46E616DC7B1D}" type="sibTrans" cxnId="{2EE21FA3-6C19-4A15-B281-8A752D598D6A}">
      <dgm:prSet/>
      <dgm:spPr/>
      <dgm:t>
        <a:bodyPr/>
        <a:lstStyle/>
        <a:p>
          <a:endParaRPr lang="fr-FR"/>
        </a:p>
      </dgm:t>
    </dgm:pt>
    <dgm:pt modelId="{CB34DBB8-8B5E-4051-96DD-6A62D8081A84}">
      <dgm:prSet phldrT="[Texte]"/>
      <dgm:spPr/>
      <dgm:t>
        <a:bodyPr/>
        <a:lstStyle/>
        <a:p>
          <a:r>
            <a:rPr lang="fr-FR" dirty="0"/>
            <a:t>Correspondent aux services rendus par les hommes à la nature, aux écosystèmes</a:t>
          </a:r>
        </a:p>
      </dgm:t>
    </dgm:pt>
    <dgm:pt modelId="{28CF5AEC-EFB0-4A83-B550-5F8D91D20372}" type="parTrans" cxnId="{0B685496-1174-4D48-980E-46161911E8A5}">
      <dgm:prSet/>
      <dgm:spPr/>
      <dgm:t>
        <a:bodyPr/>
        <a:lstStyle/>
        <a:p>
          <a:endParaRPr lang="fr-FR"/>
        </a:p>
      </dgm:t>
    </dgm:pt>
    <dgm:pt modelId="{1ED82ED3-CB63-418E-9C1A-82C08F0642E3}" type="sibTrans" cxnId="{0B685496-1174-4D48-980E-46161911E8A5}">
      <dgm:prSet/>
      <dgm:spPr/>
      <dgm:t>
        <a:bodyPr/>
        <a:lstStyle/>
        <a:p>
          <a:endParaRPr lang="fr-FR"/>
        </a:p>
      </dgm:t>
    </dgm:pt>
    <dgm:pt modelId="{12B02B65-BC41-4C8B-8EA2-CA8AA390017D}">
      <dgm:prSet phldrT="[Texte]"/>
      <dgm:spPr/>
      <dgm:t>
        <a:bodyPr/>
        <a:lstStyle/>
        <a:p>
          <a:r>
            <a:rPr lang="fr-FR" dirty="0"/>
            <a:t>FAO 2007: stockage de carbone, lutte contre les inondations, fourniture d’eau salubre, conservation biodiversité</a:t>
          </a:r>
        </a:p>
      </dgm:t>
    </dgm:pt>
    <dgm:pt modelId="{DD765467-1427-4369-BC58-CC0809593898}" type="parTrans" cxnId="{3879E2C8-8BE0-4AA6-936C-23788484084E}">
      <dgm:prSet/>
      <dgm:spPr/>
      <dgm:t>
        <a:bodyPr/>
        <a:lstStyle/>
        <a:p>
          <a:endParaRPr lang="fr-FR"/>
        </a:p>
      </dgm:t>
    </dgm:pt>
    <dgm:pt modelId="{E17AF68F-C759-44B7-9C1E-DB6A988D3749}" type="sibTrans" cxnId="{3879E2C8-8BE0-4AA6-936C-23788484084E}">
      <dgm:prSet/>
      <dgm:spPr/>
      <dgm:t>
        <a:bodyPr/>
        <a:lstStyle/>
        <a:p>
          <a:endParaRPr lang="fr-FR"/>
        </a:p>
      </dgm:t>
    </dgm:pt>
    <dgm:pt modelId="{D66B8FDB-6748-42AB-80FA-CA210A16D02B}">
      <dgm:prSet phldrT="[Texte]"/>
      <dgm:spPr/>
      <dgm:t>
        <a:bodyPr/>
        <a:lstStyle/>
        <a:p>
          <a:r>
            <a:rPr lang="fr-FR" dirty="0"/>
            <a:t>Fonctions écologiques</a:t>
          </a:r>
        </a:p>
      </dgm:t>
    </dgm:pt>
    <dgm:pt modelId="{91BECF07-FBD1-42AB-880A-CF98E5209D5D}" type="parTrans" cxnId="{7F39060B-873C-4237-9F01-C9E3ACEBBD4A}">
      <dgm:prSet/>
      <dgm:spPr/>
      <dgm:t>
        <a:bodyPr/>
        <a:lstStyle/>
        <a:p>
          <a:endParaRPr lang="fr-FR"/>
        </a:p>
      </dgm:t>
    </dgm:pt>
    <dgm:pt modelId="{B6393613-D4D6-4D0B-92BF-DDF915203FE6}" type="sibTrans" cxnId="{7F39060B-873C-4237-9F01-C9E3ACEBBD4A}">
      <dgm:prSet/>
      <dgm:spPr/>
      <dgm:t>
        <a:bodyPr/>
        <a:lstStyle/>
        <a:p>
          <a:endParaRPr lang="fr-FR"/>
        </a:p>
      </dgm:t>
    </dgm:pt>
    <dgm:pt modelId="{9E907749-78F9-4290-8916-0D2F3687FF89}">
      <dgm:prSet phldrT="[Texte]"/>
      <dgm:spPr/>
      <dgm:t>
        <a:bodyPr/>
        <a:lstStyle/>
        <a:p>
          <a:r>
            <a:rPr lang="fr-FR" dirty="0"/>
            <a:t>Production de biomasse, action de filtre, de tampon, de transformation et de réservoir pour la protection de la nappe phréatique et de la chaîne alimentaire contre les pollutions; habitat biologique; réservoir génétique (Charte des sols)</a:t>
          </a:r>
        </a:p>
      </dgm:t>
    </dgm:pt>
    <dgm:pt modelId="{FD7763E2-F5D0-42E5-BD5C-E487B8D86F51}" type="parTrans" cxnId="{495A1CB0-0A5B-4353-9324-495725B6D2FC}">
      <dgm:prSet/>
      <dgm:spPr/>
      <dgm:t>
        <a:bodyPr/>
        <a:lstStyle/>
        <a:p>
          <a:endParaRPr lang="fr-FR"/>
        </a:p>
      </dgm:t>
    </dgm:pt>
    <dgm:pt modelId="{D4B9D05F-B096-4E54-ADEC-ECFE8F1BF238}" type="sibTrans" cxnId="{495A1CB0-0A5B-4353-9324-495725B6D2FC}">
      <dgm:prSet/>
      <dgm:spPr/>
      <dgm:t>
        <a:bodyPr/>
        <a:lstStyle/>
        <a:p>
          <a:endParaRPr lang="fr-FR"/>
        </a:p>
      </dgm:t>
    </dgm:pt>
    <dgm:pt modelId="{D556FEF2-12A8-4FB2-83BB-1A9D4191786F}">
      <dgm:prSet/>
      <dgm:spPr/>
      <dgm:t>
        <a:bodyPr/>
        <a:lstStyle/>
        <a:p>
          <a:r>
            <a:rPr lang="fr-FR" dirty="0"/>
            <a:t>Ces services correspondent aux bénéfices retirés par l’homme des processus biologiques. Cette notion met en lumière le fait que les écosystèmes sont utiles à la société et notamment aux activités économiques.</a:t>
          </a:r>
        </a:p>
      </dgm:t>
    </dgm:pt>
    <dgm:pt modelId="{DF5D0907-3349-4AA7-B787-FD09024E982D}" type="parTrans" cxnId="{81D4F433-401F-4444-9D4A-D0341567CE98}">
      <dgm:prSet/>
      <dgm:spPr/>
      <dgm:t>
        <a:bodyPr/>
        <a:lstStyle/>
        <a:p>
          <a:endParaRPr lang="fr-FR"/>
        </a:p>
      </dgm:t>
    </dgm:pt>
    <dgm:pt modelId="{39D74F5B-1509-4796-B74D-05D7CA885016}" type="sibTrans" cxnId="{81D4F433-401F-4444-9D4A-D0341567CE98}">
      <dgm:prSet/>
      <dgm:spPr/>
      <dgm:t>
        <a:bodyPr/>
        <a:lstStyle/>
        <a:p>
          <a:endParaRPr lang="fr-FR"/>
        </a:p>
      </dgm:t>
    </dgm:pt>
    <dgm:pt modelId="{AB49CACC-E16C-4041-83B3-A5B3F07AB54E}">
      <dgm:prSet/>
      <dgm:spPr/>
      <dgm:t>
        <a:bodyPr/>
        <a:lstStyle/>
        <a:p>
          <a:r>
            <a:rPr lang="fr-FR" dirty="0"/>
            <a:t>Selon le Bilan du Millénaire relatif aux écosystèmes, les services écosystémiques sont classés en quatre catégories: les services d’approvisionnement (aliments, énergie, etc.), / les services de régulation (du climat global, de la quantité et qualité de l’eau, etc.), / les services d’appui ou de soutien (formation de sols, développement du cycle nutritionnel, etc.), / et les services culturels (bénéfices d’agrément, d’ordre spirituel, religieux, etc.).</a:t>
          </a:r>
        </a:p>
      </dgm:t>
    </dgm:pt>
    <dgm:pt modelId="{6C6E570F-E4F4-4E22-A9DF-72099CCA0396}" type="parTrans" cxnId="{825F341A-241D-4713-ADEC-4F659325000A}">
      <dgm:prSet/>
      <dgm:spPr/>
      <dgm:t>
        <a:bodyPr/>
        <a:lstStyle/>
        <a:p>
          <a:endParaRPr lang="fr-FR"/>
        </a:p>
      </dgm:t>
    </dgm:pt>
    <dgm:pt modelId="{7A3514EF-9153-43AC-A14F-9D40844805E8}" type="sibTrans" cxnId="{825F341A-241D-4713-ADEC-4F659325000A}">
      <dgm:prSet/>
      <dgm:spPr/>
      <dgm:t>
        <a:bodyPr/>
        <a:lstStyle/>
        <a:p>
          <a:endParaRPr lang="fr-FR"/>
        </a:p>
      </dgm:t>
    </dgm:pt>
    <dgm:pt modelId="{BA81A8EC-750B-4101-8713-0353455A7AEB}">
      <dgm:prSet phldrT="[Texte]"/>
      <dgm:spPr/>
      <dgm:t>
        <a:bodyPr/>
        <a:lstStyle/>
        <a:p>
          <a:r>
            <a:rPr lang="fr-FR" dirty="0"/>
            <a:t>L’ensemble des fonctions que remplit la biodiversité au service de l’homme mais également au service de la biosphère et de la planète: nous sortons d’une approche anthropocentrique; </a:t>
          </a:r>
        </a:p>
      </dgm:t>
    </dgm:pt>
    <dgm:pt modelId="{5351B56D-66B5-4F95-B52C-66ECBC66EBF2}" type="parTrans" cxnId="{5A5D1A06-AC5C-494A-B87B-868246CA805D}">
      <dgm:prSet/>
      <dgm:spPr/>
      <dgm:t>
        <a:bodyPr/>
        <a:lstStyle/>
        <a:p>
          <a:endParaRPr lang="fr-FR"/>
        </a:p>
      </dgm:t>
    </dgm:pt>
    <dgm:pt modelId="{41DDE214-9398-4F3E-81DE-845F31264CEC}" type="sibTrans" cxnId="{5A5D1A06-AC5C-494A-B87B-868246CA805D}">
      <dgm:prSet/>
      <dgm:spPr/>
      <dgm:t>
        <a:bodyPr/>
        <a:lstStyle/>
        <a:p>
          <a:endParaRPr lang="fr-FR"/>
        </a:p>
      </dgm:t>
    </dgm:pt>
    <dgm:pt modelId="{95B9CD85-35DF-4A49-9F04-9CFC935F3CB1}" type="pres">
      <dgm:prSet presAssocID="{86F13005-2808-4B24-8302-A4D7BFA83613}" presName="linear" presStyleCnt="0">
        <dgm:presLayoutVars>
          <dgm:animLvl val="lvl"/>
          <dgm:resizeHandles val="exact"/>
        </dgm:presLayoutVars>
      </dgm:prSet>
      <dgm:spPr/>
    </dgm:pt>
    <dgm:pt modelId="{13D5E4B1-927B-4CBF-8520-E36E7B38BDC3}" type="pres">
      <dgm:prSet presAssocID="{D66B8FDB-6748-42AB-80FA-CA210A16D02B}" presName="parentText" presStyleLbl="node1" presStyleIdx="0" presStyleCnt="3">
        <dgm:presLayoutVars>
          <dgm:chMax val="0"/>
          <dgm:bulletEnabled val="1"/>
        </dgm:presLayoutVars>
      </dgm:prSet>
      <dgm:spPr/>
    </dgm:pt>
    <dgm:pt modelId="{BF8485C2-6420-48F9-B239-55FE380D8146}" type="pres">
      <dgm:prSet presAssocID="{D66B8FDB-6748-42AB-80FA-CA210A16D02B}" presName="childText" presStyleLbl="revTx" presStyleIdx="0" presStyleCnt="3">
        <dgm:presLayoutVars>
          <dgm:bulletEnabled val="1"/>
        </dgm:presLayoutVars>
      </dgm:prSet>
      <dgm:spPr/>
    </dgm:pt>
    <dgm:pt modelId="{CF502039-1547-4D63-84BB-B718DDB05FFD}" type="pres">
      <dgm:prSet presAssocID="{6316614F-C029-4B58-8170-BFCD8AE8C21B}" presName="parentText" presStyleLbl="node1" presStyleIdx="1" presStyleCnt="3">
        <dgm:presLayoutVars>
          <dgm:chMax val="0"/>
          <dgm:bulletEnabled val="1"/>
        </dgm:presLayoutVars>
      </dgm:prSet>
      <dgm:spPr/>
    </dgm:pt>
    <dgm:pt modelId="{13BB8284-FC4E-4E23-BC05-11E981C67BAE}" type="pres">
      <dgm:prSet presAssocID="{6316614F-C029-4B58-8170-BFCD8AE8C21B}" presName="childText" presStyleLbl="revTx" presStyleIdx="1" presStyleCnt="3">
        <dgm:presLayoutVars>
          <dgm:bulletEnabled val="1"/>
        </dgm:presLayoutVars>
      </dgm:prSet>
      <dgm:spPr/>
    </dgm:pt>
    <dgm:pt modelId="{E94C1F9E-B130-48FD-8A6A-23ECA42CCFBC}" type="pres">
      <dgm:prSet presAssocID="{118FBEBF-2EE2-4F97-8BB9-630ED867364F}" presName="parentText" presStyleLbl="node1" presStyleIdx="2" presStyleCnt="3">
        <dgm:presLayoutVars>
          <dgm:chMax val="0"/>
          <dgm:bulletEnabled val="1"/>
        </dgm:presLayoutVars>
      </dgm:prSet>
      <dgm:spPr/>
    </dgm:pt>
    <dgm:pt modelId="{18BAD5A1-6565-44CF-A73C-6629FFB20E67}" type="pres">
      <dgm:prSet presAssocID="{118FBEBF-2EE2-4F97-8BB9-630ED867364F}" presName="childText" presStyleLbl="revTx" presStyleIdx="2" presStyleCnt="3">
        <dgm:presLayoutVars>
          <dgm:bulletEnabled val="1"/>
        </dgm:presLayoutVars>
      </dgm:prSet>
      <dgm:spPr/>
    </dgm:pt>
  </dgm:ptLst>
  <dgm:cxnLst>
    <dgm:cxn modelId="{5A5D1A06-AC5C-494A-B87B-868246CA805D}" srcId="{D66B8FDB-6748-42AB-80FA-CA210A16D02B}" destId="{BA81A8EC-750B-4101-8713-0353455A7AEB}" srcOrd="0" destOrd="0" parTransId="{5351B56D-66B5-4F95-B52C-66ECBC66EBF2}" sibTransId="{41DDE214-9398-4F3E-81DE-845F31264CEC}"/>
    <dgm:cxn modelId="{7F39060B-873C-4237-9F01-C9E3ACEBBD4A}" srcId="{86F13005-2808-4B24-8302-A4D7BFA83613}" destId="{D66B8FDB-6748-42AB-80FA-CA210A16D02B}" srcOrd="0" destOrd="0" parTransId="{91BECF07-FBD1-42AB-880A-CF98E5209D5D}" sibTransId="{B6393613-D4D6-4D0B-92BF-DDF915203FE6}"/>
    <dgm:cxn modelId="{13D0070F-36A1-46C7-8626-F217BD89172B}" type="presOf" srcId="{6316614F-C029-4B58-8170-BFCD8AE8C21B}" destId="{CF502039-1547-4D63-84BB-B718DDB05FFD}" srcOrd="0" destOrd="0" presId="urn:microsoft.com/office/officeart/2005/8/layout/vList2"/>
    <dgm:cxn modelId="{825F341A-241D-4713-ADEC-4F659325000A}" srcId="{6316614F-C029-4B58-8170-BFCD8AE8C21B}" destId="{AB49CACC-E16C-4041-83B3-A5B3F07AB54E}" srcOrd="2" destOrd="0" parTransId="{6C6E570F-E4F4-4E22-A9DF-72099CCA0396}" sibTransId="{7A3514EF-9153-43AC-A14F-9D40844805E8}"/>
    <dgm:cxn modelId="{FAD5F825-7804-4B3F-903C-386674D38534}" srcId="{6316614F-C029-4B58-8170-BFCD8AE8C21B}" destId="{BC0FE5E5-1A66-482F-A224-AFE77AC57686}" srcOrd="0" destOrd="0" parTransId="{911DC239-DC59-4E05-947A-A88AD9DE45A6}" sibTransId="{7645583F-E255-49D0-8AEF-6FC66BC60EB8}"/>
    <dgm:cxn modelId="{81D4F433-401F-4444-9D4A-D0341567CE98}" srcId="{6316614F-C029-4B58-8170-BFCD8AE8C21B}" destId="{D556FEF2-12A8-4FB2-83BB-1A9D4191786F}" srcOrd="1" destOrd="0" parTransId="{DF5D0907-3349-4AA7-B787-FD09024E982D}" sibTransId="{39D74F5B-1509-4796-B74D-05D7CA885016}"/>
    <dgm:cxn modelId="{BDFE883D-AFA7-4CD9-847A-C90719712D30}" type="presOf" srcId="{118FBEBF-2EE2-4F97-8BB9-630ED867364F}" destId="{E94C1F9E-B130-48FD-8A6A-23ECA42CCFBC}" srcOrd="0" destOrd="0" presId="urn:microsoft.com/office/officeart/2005/8/layout/vList2"/>
    <dgm:cxn modelId="{263D835D-BE2D-408A-93FC-5C2BAE906399}" srcId="{86F13005-2808-4B24-8302-A4D7BFA83613}" destId="{6316614F-C029-4B58-8170-BFCD8AE8C21B}" srcOrd="1" destOrd="0" parTransId="{119D4A8A-30B5-4B65-8C65-608EB781A514}" sibTransId="{6D2EB93C-BFDD-42B2-94D8-8E44041EE640}"/>
    <dgm:cxn modelId="{843FC861-8A1D-4A65-AB8D-3C0D898AD5F5}" type="presOf" srcId="{AB49CACC-E16C-4041-83B3-A5B3F07AB54E}" destId="{13BB8284-FC4E-4E23-BC05-11E981C67BAE}" srcOrd="0" destOrd="2" presId="urn:microsoft.com/office/officeart/2005/8/layout/vList2"/>
    <dgm:cxn modelId="{8F0E0F43-C343-4CC9-ACB4-4AF538865C2D}" type="presOf" srcId="{86F13005-2808-4B24-8302-A4D7BFA83613}" destId="{95B9CD85-35DF-4A49-9F04-9CFC935F3CB1}" srcOrd="0" destOrd="0" presId="urn:microsoft.com/office/officeart/2005/8/layout/vList2"/>
    <dgm:cxn modelId="{71A2DA6A-E292-4C61-B407-129976AFB5E6}" type="presOf" srcId="{CB34DBB8-8B5E-4051-96DD-6A62D8081A84}" destId="{18BAD5A1-6565-44CF-A73C-6629FFB20E67}" srcOrd="0" destOrd="0" presId="urn:microsoft.com/office/officeart/2005/8/layout/vList2"/>
    <dgm:cxn modelId="{0B685496-1174-4D48-980E-46161911E8A5}" srcId="{118FBEBF-2EE2-4F97-8BB9-630ED867364F}" destId="{CB34DBB8-8B5E-4051-96DD-6A62D8081A84}" srcOrd="0" destOrd="0" parTransId="{28CF5AEC-EFB0-4A83-B550-5F8D91D20372}" sibTransId="{1ED82ED3-CB63-418E-9C1A-82C08F0642E3}"/>
    <dgm:cxn modelId="{2EE21FA3-6C19-4A15-B281-8A752D598D6A}" srcId="{86F13005-2808-4B24-8302-A4D7BFA83613}" destId="{118FBEBF-2EE2-4F97-8BB9-630ED867364F}" srcOrd="2" destOrd="0" parTransId="{38DDE6EC-BD1D-4CE8-8410-D7112A825356}" sibTransId="{536F1E7A-7DD8-4B7F-8E2A-46E616DC7B1D}"/>
    <dgm:cxn modelId="{6B07C6AB-550D-40AE-B0DC-49CB61399E5D}" type="presOf" srcId="{9E907749-78F9-4290-8916-0D2F3687FF89}" destId="{BF8485C2-6420-48F9-B239-55FE380D8146}" srcOrd="0" destOrd="1" presId="urn:microsoft.com/office/officeart/2005/8/layout/vList2"/>
    <dgm:cxn modelId="{495A1CB0-0A5B-4353-9324-495725B6D2FC}" srcId="{D66B8FDB-6748-42AB-80FA-CA210A16D02B}" destId="{9E907749-78F9-4290-8916-0D2F3687FF89}" srcOrd="1" destOrd="0" parTransId="{FD7763E2-F5D0-42E5-BD5C-E487B8D86F51}" sibTransId="{D4B9D05F-B096-4E54-ADEC-ECFE8F1BF238}"/>
    <dgm:cxn modelId="{ADCF50B0-B316-4245-9829-6CB3E64B3954}" type="presOf" srcId="{BA81A8EC-750B-4101-8713-0353455A7AEB}" destId="{BF8485C2-6420-48F9-B239-55FE380D8146}" srcOrd="0" destOrd="0" presId="urn:microsoft.com/office/officeart/2005/8/layout/vList2"/>
    <dgm:cxn modelId="{3879E2C8-8BE0-4AA6-936C-23788484084E}" srcId="{118FBEBF-2EE2-4F97-8BB9-630ED867364F}" destId="{12B02B65-BC41-4C8B-8EA2-CA8AA390017D}" srcOrd="1" destOrd="0" parTransId="{DD765467-1427-4369-BC58-CC0809593898}" sibTransId="{E17AF68F-C759-44B7-9C1E-DB6A988D3749}"/>
    <dgm:cxn modelId="{6AD91CE3-E649-4370-8800-97C3FE385613}" type="presOf" srcId="{BC0FE5E5-1A66-482F-A224-AFE77AC57686}" destId="{13BB8284-FC4E-4E23-BC05-11E981C67BAE}" srcOrd="0" destOrd="0" presId="urn:microsoft.com/office/officeart/2005/8/layout/vList2"/>
    <dgm:cxn modelId="{C349F8E3-C60A-4920-80C6-DA2C01288117}" type="presOf" srcId="{12B02B65-BC41-4C8B-8EA2-CA8AA390017D}" destId="{18BAD5A1-6565-44CF-A73C-6629FFB20E67}" srcOrd="0" destOrd="1" presId="urn:microsoft.com/office/officeart/2005/8/layout/vList2"/>
    <dgm:cxn modelId="{D04FABE8-3557-48EB-BCD5-A1B590EEC842}" type="presOf" srcId="{D556FEF2-12A8-4FB2-83BB-1A9D4191786F}" destId="{13BB8284-FC4E-4E23-BC05-11E981C67BAE}" srcOrd="0" destOrd="1" presId="urn:microsoft.com/office/officeart/2005/8/layout/vList2"/>
    <dgm:cxn modelId="{1EC508FE-4D9C-4FBB-A096-7FD0C97682B5}" type="presOf" srcId="{D66B8FDB-6748-42AB-80FA-CA210A16D02B}" destId="{13D5E4B1-927B-4CBF-8520-E36E7B38BDC3}" srcOrd="0" destOrd="0" presId="urn:microsoft.com/office/officeart/2005/8/layout/vList2"/>
    <dgm:cxn modelId="{CA3B01BB-4ED0-4221-9F15-7C2DC31D4D25}" type="presParOf" srcId="{95B9CD85-35DF-4A49-9F04-9CFC935F3CB1}" destId="{13D5E4B1-927B-4CBF-8520-E36E7B38BDC3}" srcOrd="0" destOrd="0" presId="urn:microsoft.com/office/officeart/2005/8/layout/vList2"/>
    <dgm:cxn modelId="{9E61583F-A530-4915-AC31-DF1318B0E3DB}" type="presParOf" srcId="{95B9CD85-35DF-4A49-9F04-9CFC935F3CB1}" destId="{BF8485C2-6420-48F9-B239-55FE380D8146}" srcOrd="1" destOrd="0" presId="urn:microsoft.com/office/officeart/2005/8/layout/vList2"/>
    <dgm:cxn modelId="{35CABEF7-83FF-4AD9-8BCD-860D61B715A0}" type="presParOf" srcId="{95B9CD85-35DF-4A49-9F04-9CFC935F3CB1}" destId="{CF502039-1547-4D63-84BB-B718DDB05FFD}" srcOrd="2" destOrd="0" presId="urn:microsoft.com/office/officeart/2005/8/layout/vList2"/>
    <dgm:cxn modelId="{0EE2FB9C-11B7-4EAF-8F90-D3C649E136F5}" type="presParOf" srcId="{95B9CD85-35DF-4A49-9F04-9CFC935F3CB1}" destId="{13BB8284-FC4E-4E23-BC05-11E981C67BAE}" srcOrd="3" destOrd="0" presId="urn:microsoft.com/office/officeart/2005/8/layout/vList2"/>
    <dgm:cxn modelId="{9B3E3EED-4F6D-4A21-A45C-2FC962AC7ED1}" type="presParOf" srcId="{95B9CD85-35DF-4A49-9F04-9CFC935F3CB1}" destId="{E94C1F9E-B130-48FD-8A6A-23ECA42CCFBC}" srcOrd="4" destOrd="0" presId="urn:microsoft.com/office/officeart/2005/8/layout/vList2"/>
    <dgm:cxn modelId="{3B5A8F3D-EA92-4855-AA01-0D86242640A7}" type="presParOf" srcId="{95B9CD85-35DF-4A49-9F04-9CFC935F3CB1}" destId="{18BAD5A1-6565-44CF-A73C-6629FFB20E67}"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5143A7-F1A7-44A9-80DE-D4FEBB4FA6CD}" type="doc">
      <dgm:prSet loTypeId="urn:microsoft.com/office/officeart/2005/8/layout/hProcess4" loCatId="process" qsTypeId="urn:microsoft.com/office/officeart/2005/8/quickstyle/simple5" qsCatId="simple" csTypeId="urn:microsoft.com/office/officeart/2005/8/colors/colorful2" csCatId="colorful" phldr="1"/>
      <dgm:spPr/>
      <dgm:t>
        <a:bodyPr/>
        <a:lstStyle/>
        <a:p>
          <a:endParaRPr lang="fr-FR"/>
        </a:p>
      </dgm:t>
    </dgm:pt>
    <dgm:pt modelId="{36C16CD6-AE41-400C-8B89-228C7213EB00}">
      <dgm:prSet phldrT="[Texte]"/>
      <dgm:spPr/>
      <dgm:t>
        <a:bodyPr/>
        <a:lstStyle/>
        <a:p>
          <a:r>
            <a:rPr lang="fr-FR" dirty="0"/>
            <a:t>Services écosystémiques</a:t>
          </a:r>
        </a:p>
      </dgm:t>
    </dgm:pt>
    <dgm:pt modelId="{937872A2-F859-478B-A568-F6FD7B5CF3E0}" type="parTrans" cxnId="{9C7C66D4-37CE-42B9-8EC0-85326F284A0C}">
      <dgm:prSet/>
      <dgm:spPr/>
      <dgm:t>
        <a:bodyPr/>
        <a:lstStyle/>
        <a:p>
          <a:endParaRPr lang="fr-FR"/>
        </a:p>
      </dgm:t>
    </dgm:pt>
    <dgm:pt modelId="{F9D14A91-BC7D-4CFB-8DB6-9E09D1FE0653}" type="sibTrans" cxnId="{9C7C66D4-37CE-42B9-8EC0-85326F284A0C}">
      <dgm:prSet/>
      <dgm:spPr/>
      <dgm:t>
        <a:bodyPr/>
        <a:lstStyle/>
        <a:p>
          <a:endParaRPr lang="fr-FR"/>
        </a:p>
      </dgm:t>
    </dgm:pt>
    <dgm:pt modelId="{1C311C07-9F29-4368-A482-1405958A8561}">
      <dgm:prSet phldrT="[Texte]"/>
      <dgm:spPr/>
      <dgm:t>
        <a:bodyPr/>
        <a:lstStyle/>
        <a:p>
          <a:r>
            <a:rPr lang="fr-FR" dirty="0"/>
            <a:t>La nature rend des services</a:t>
          </a:r>
        </a:p>
      </dgm:t>
    </dgm:pt>
    <dgm:pt modelId="{83EA4228-87B1-4043-BB82-665A00F25E11}" type="parTrans" cxnId="{7AFFED05-2147-451E-90B7-50BCC61B9A7F}">
      <dgm:prSet/>
      <dgm:spPr/>
      <dgm:t>
        <a:bodyPr/>
        <a:lstStyle/>
        <a:p>
          <a:endParaRPr lang="fr-FR"/>
        </a:p>
      </dgm:t>
    </dgm:pt>
    <dgm:pt modelId="{DF321F75-42EC-46E0-AF20-9C7399024257}" type="sibTrans" cxnId="{7AFFED05-2147-451E-90B7-50BCC61B9A7F}">
      <dgm:prSet/>
      <dgm:spPr/>
      <dgm:t>
        <a:bodyPr/>
        <a:lstStyle/>
        <a:p>
          <a:endParaRPr lang="fr-FR"/>
        </a:p>
      </dgm:t>
    </dgm:pt>
    <dgm:pt modelId="{619B210A-1C6F-4004-9547-D0B0998A7FBA}">
      <dgm:prSet phldrT="[Texte]"/>
      <dgm:spPr/>
      <dgm:t>
        <a:bodyPr/>
        <a:lstStyle/>
        <a:p>
          <a:r>
            <a:rPr lang="fr-FR" dirty="0"/>
            <a:t>Services environnementaux</a:t>
          </a:r>
        </a:p>
      </dgm:t>
    </dgm:pt>
    <dgm:pt modelId="{5EE6BBDF-3112-45C7-946A-F3B443D8FAA4}" type="parTrans" cxnId="{DBF782EE-99D4-4B55-929D-48574FCC9A37}">
      <dgm:prSet/>
      <dgm:spPr/>
      <dgm:t>
        <a:bodyPr/>
        <a:lstStyle/>
        <a:p>
          <a:endParaRPr lang="fr-FR"/>
        </a:p>
      </dgm:t>
    </dgm:pt>
    <dgm:pt modelId="{E65F5468-FBC3-4460-A5F3-00478C38A0C7}" type="sibTrans" cxnId="{DBF782EE-99D4-4B55-929D-48574FCC9A37}">
      <dgm:prSet/>
      <dgm:spPr/>
      <dgm:t>
        <a:bodyPr/>
        <a:lstStyle/>
        <a:p>
          <a:endParaRPr lang="fr-FR"/>
        </a:p>
      </dgm:t>
    </dgm:pt>
    <dgm:pt modelId="{75EB9B17-20FD-4092-89A8-A827718F7A97}">
      <dgm:prSet phldrT="[Texte]"/>
      <dgm:spPr/>
      <dgm:t>
        <a:bodyPr/>
        <a:lstStyle/>
        <a:p>
          <a:r>
            <a:rPr lang="fr-FR" dirty="0"/>
            <a:t>L’homme modifie ou maintien des pratiques</a:t>
          </a:r>
        </a:p>
      </dgm:t>
    </dgm:pt>
    <dgm:pt modelId="{98468ACF-C84D-4714-925B-780177316ADC}" type="parTrans" cxnId="{AD5E5A70-1552-46AF-B10C-A76586D3F70D}">
      <dgm:prSet/>
      <dgm:spPr/>
      <dgm:t>
        <a:bodyPr/>
        <a:lstStyle/>
        <a:p>
          <a:endParaRPr lang="fr-FR"/>
        </a:p>
      </dgm:t>
    </dgm:pt>
    <dgm:pt modelId="{1C956416-A89B-411A-B3C3-FD0E53E9457D}" type="sibTrans" cxnId="{AD5E5A70-1552-46AF-B10C-A76586D3F70D}">
      <dgm:prSet/>
      <dgm:spPr/>
      <dgm:t>
        <a:bodyPr/>
        <a:lstStyle/>
        <a:p>
          <a:endParaRPr lang="fr-FR"/>
        </a:p>
      </dgm:t>
    </dgm:pt>
    <dgm:pt modelId="{392CB4D3-1F36-404F-B1F0-71D158ADB274}">
      <dgm:prSet phldrT="[Texte]"/>
      <dgm:spPr/>
      <dgm:t>
        <a:bodyPr/>
        <a:lstStyle/>
        <a:p>
          <a:r>
            <a:rPr lang="fr-FR" dirty="0"/>
            <a:t>Qui favorisent les services écosystémiques</a:t>
          </a:r>
        </a:p>
      </dgm:t>
    </dgm:pt>
    <dgm:pt modelId="{3FB9F0E6-E716-47E1-9BD2-6FC8ADA586B7}" type="parTrans" cxnId="{F6413774-413C-4B7B-8A16-435C3F249719}">
      <dgm:prSet/>
      <dgm:spPr/>
      <dgm:t>
        <a:bodyPr/>
        <a:lstStyle/>
        <a:p>
          <a:endParaRPr lang="fr-FR"/>
        </a:p>
      </dgm:t>
    </dgm:pt>
    <dgm:pt modelId="{CEA40048-28F0-41A7-91A8-5B48A2C034F0}" type="sibTrans" cxnId="{F6413774-413C-4B7B-8A16-435C3F249719}">
      <dgm:prSet/>
      <dgm:spPr/>
      <dgm:t>
        <a:bodyPr/>
        <a:lstStyle/>
        <a:p>
          <a:endParaRPr lang="fr-FR"/>
        </a:p>
      </dgm:t>
    </dgm:pt>
    <dgm:pt modelId="{CBB71B71-12E3-4E77-8FD0-C05ACE5E2C88}">
      <dgm:prSet phldrT="[Texte]"/>
      <dgm:spPr/>
      <dgm:t>
        <a:bodyPr/>
        <a:lstStyle/>
        <a:p>
          <a:r>
            <a:rPr lang="fr-FR" dirty="0"/>
            <a:t>Patrimoine commun</a:t>
          </a:r>
        </a:p>
      </dgm:t>
    </dgm:pt>
    <dgm:pt modelId="{981522A6-C86A-4C5C-9593-68299BAE2BE9}" type="parTrans" cxnId="{7FBF20B4-E1B2-497A-BEB5-E70FAFD67073}">
      <dgm:prSet/>
      <dgm:spPr/>
      <dgm:t>
        <a:bodyPr/>
        <a:lstStyle/>
        <a:p>
          <a:endParaRPr lang="fr-FR"/>
        </a:p>
      </dgm:t>
    </dgm:pt>
    <dgm:pt modelId="{E1C23372-0553-4DED-8A7F-D21F7F058D64}" type="sibTrans" cxnId="{7FBF20B4-E1B2-497A-BEB5-E70FAFD67073}">
      <dgm:prSet/>
      <dgm:spPr/>
      <dgm:t>
        <a:bodyPr/>
        <a:lstStyle/>
        <a:p>
          <a:endParaRPr lang="fr-FR"/>
        </a:p>
      </dgm:t>
    </dgm:pt>
    <dgm:pt modelId="{E5429B35-9553-459F-A5C4-C62213E3F66A}">
      <dgm:prSet phldrT="[Texte]"/>
      <dgm:spPr/>
      <dgm:t>
        <a:bodyPr/>
        <a:lstStyle/>
        <a:p>
          <a:r>
            <a:rPr lang="fr-FR" dirty="0"/>
            <a:t>L’homme participe à la bonne gestion du patrimoine commun</a:t>
          </a:r>
        </a:p>
      </dgm:t>
    </dgm:pt>
    <dgm:pt modelId="{6FDE92BC-07E5-455B-B5D3-E147F862DA00}" type="parTrans" cxnId="{AE00386F-BBE2-4BE0-B763-E2D60BB92FFA}">
      <dgm:prSet/>
      <dgm:spPr/>
      <dgm:t>
        <a:bodyPr/>
        <a:lstStyle/>
        <a:p>
          <a:endParaRPr lang="fr-FR"/>
        </a:p>
      </dgm:t>
    </dgm:pt>
    <dgm:pt modelId="{3B34AC60-D803-4AF0-AD38-51C415047E7D}" type="sibTrans" cxnId="{AE00386F-BBE2-4BE0-B763-E2D60BB92FFA}">
      <dgm:prSet/>
      <dgm:spPr/>
      <dgm:t>
        <a:bodyPr/>
        <a:lstStyle/>
        <a:p>
          <a:endParaRPr lang="fr-FR"/>
        </a:p>
      </dgm:t>
    </dgm:pt>
    <dgm:pt modelId="{E40B1D27-3B6F-4584-83F6-FE6953DA93A1}">
      <dgm:prSet phldrT="[Texte]"/>
      <dgm:spPr/>
      <dgm:t>
        <a:bodyPr/>
        <a:lstStyle/>
        <a:p>
          <a:r>
            <a:rPr lang="fr-FR" dirty="0"/>
            <a:t>En construisant l’</a:t>
          </a:r>
          <a:r>
            <a:rPr lang="fr-FR" dirty="0" err="1"/>
            <a:t>envt</a:t>
          </a:r>
          <a:r>
            <a:rPr lang="fr-FR" dirty="0"/>
            <a:t>/la nature: produire eau, bio</a:t>
          </a:r>
        </a:p>
      </dgm:t>
    </dgm:pt>
    <dgm:pt modelId="{74BFE2D3-86F0-4AF9-B05A-EAF6152F4771}" type="parTrans" cxnId="{6B7813EF-57DB-4C5B-B942-2BAEE20E6AD7}">
      <dgm:prSet/>
      <dgm:spPr/>
      <dgm:t>
        <a:bodyPr/>
        <a:lstStyle/>
        <a:p>
          <a:endParaRPr lang="fr-FR"/>
        </a:p>
      </dgm:t>
    </dgm:pt>
    <dgm:pt modelId="{3927034D-CAA4-44E0-91A3-06C1B0B8F6C9}" type="sibTrans" cxnId="{6B7813EF-57DB-4C5B-B942-2BAEE20E6AD7}">
      <dgm:prSet/>
      <dgm:spPr/>
      <dgm:t>
        <a:bodyPr/>
        <a:lstStyle/>
        <a:p>
          <a:endParaRPr lang="fr-FR"/>
        </a:p>
      </dgm:t>
    </dgm:pt>
    <dgm:pt modelId="{B90D2AB8-BF2B-4D68-BAA8-074DEDBD97CD}" type="pres">
      <dgm:prSet presAssocID="{DD5143A7-F1A7-44A9-80DE-D4FEBB4FA6CD}" presName="Name0" presStyleCnt="0">
        <dgm:presLayoutVars>
          <dgm:dir/>
          <dgm:animLvl val="lvl"/>
          <dgm:resizeHandles val="exact"/>
        </dgm:presLayoutVars>
      </dgm:prSet>
      <dgm:spPr/>
    </dgm:pt>
    <dgm:pt modelId="{049C6EBB-742D-4554-91F1-442ADC60D95F}" type="pres">
      <dgm:prSet presAssocID="{DD5143A7-F1A7-44A9-80DE-D4FEBB4FA6CD}" presName="tSp" presStyleCnt="0"/>
      <dgm:spPr/>
    </dgm:pt>
    <dgm:pt modelId="{32F03035-574D-4957-81A3-BC139E4F2D6B}" type="pres">
      <dgm:prSet presAssocID="{DD5143A7-F1A7-44A9-80DE-D4FEBB4FA6CD}" presName="bSp" presStyleCnt="0"/>
      <dgm:spPr/>
    </dgm:pt>
    <dgm:pt modelId="{66B518C9-3470-47E4-880F-81D894C79F6D}" type="pres">
      <dgm:prSet presAssocID="{DD5143A7-F1A7-44A9-80DE-D4FEBB4FA6CD}" presName="process" presStyleCnt="0"/>
      <dgm:spPr/>
    </dgm:pt>
    <dgm:pt modelId="{2E16D7CD-DB9C-4024-9FAD-3FB2F3C22D4D}" type="pres">
      <dgm:prSet presAssocID="{36C16CD6-AE41-400C-8B89-228C7213EB00}" presName="composite1" presStyleCnt="0"/>
      <dgm:spPr/>
    </dgm:pt>
    <dgm:pt modelId="{D6D82BBA-582D-4FAD-85C5-7769E36FCBEB}" type="pres">
      <dgm:prSet presAssocID="{36C16CD6-AE41-400C-8B89-228C7213EB00}" presName="dummyNode1" presStyleLbl="node1" presStyleIdx="0" presStyleCnt="3"/>
      <dgm:spPr/>
    </dgm:pt>
    <dgm:pt modelId="{FB6DE74F-70A3-4A51-812D-716AE3BD6946}" type="pres">
      <dgm:prSet presAssocID="{36C16CD6-AE41-400C-8B89-228C7213EB00}" presName="childNode1" presStyleLbl="bgAcc1" presStyleIdx="0" presStyleCnt="3">
        <dgm:presLayoutVars>
          <dgm:bulletEnabled val="1"/>
        </dgm:presLayoutVars>
      </dgm:prSet>
      <dgm:spPr/>
    </dgm:pt>
    <dgm:pt modelId="{C012890C-2C1D-4B15-A56C-775B3D4B182D}" type="pres">
      <dgm:prSet presAssocID="{36C16CD6-AE41-400C-8B89-228C7213EB00}" presName="childNode1tx" presStyleLbl="bgAcc1" presStyleIdx="0" presStyleCnt="3">
        <dgm:presLayoutVars>
          <dgm:bulletEnabled val="1"/>
        </dgm:presLayoutVars>
      </dgm:prSet>
      <dgm:spPr/>
    </dgm:pt>
    <dgm:pt modelId="{DB676050-E421-4F60-A61C-744B2D2460CB}" type="pres">
      <dgm:prSet presAssocID="{36C16CD6-AE41-400C-8B89-228C7213EB00}" presName="parentNode1" presStyleLbl="node1" presStyleIdx="0" presStyleCnt="3">
        <dgm:presLayoutVars>
          <dgm:chMax val="1"/>
          <dgm:bulletEnabled val="1"/>
        </dgm:presLayoutVars>
      </dgm:prSet>
      <dgm:spPr/>
    </dgm:pt>
    <dgm:pt modelId="{E0D6002B-81DA-4285-B338-D1DC8777D6C7}" type="pres">
      <dgm:prSet presAssocID="{36C16CD6-AE41-400C-8B89-228C7213EB00}" presName="connSite1" presStyleCnt="0"/>
      <dgm:spPr/>
    </dgm:pt>
    <dgm:pt modelId="{6E614A39-3482-4B40-95B5-9526DD7511DD}" type="pres">
      <dgm:prSet presAssocID="{F9D14A91-BC7D-4CFB-8DB6-9E09D1FE0653}" presName="Name9" presStyleLbl="sibTrans2D1" presStyleIdx="0" presStyleCnt="2"/>
      <dgm:spPr/>
    </dgm:pt>
    <dgm:pt modelId="{8D6D044D-91E9-49CF-B18B-C14E8610C8DF}" type="pres">
      <dgm:prSet presAssocID="{619B210A-1C6F-4004-9547-D0B0998A7FBA}" presName="composite2" presStyleCnt="0"/>
      <dgm:spPr/>
    </dgm:pt>
    <dgm:pt modelId="{48B6D66B-2CA2-4DE3-982F-501423728379}" type="pres">
      <dgm:prSet presAssocID="{619B210A-1C6F-4004-9547-D0B0998A7FBA}" presName="dummyNode2" presStyleLbl="node1" presStyleIdx="0" presStyleCnt="3"/>
      <dgm:spPr/>
    </dgm:pt>
    <dgm:pt modelId="{5E2A76F8-11C4-4F6E-8D2F-948A8B2D6CE8}" type="pres">
      <dgm:prSet presAssocID="{619B210A-1C6F-4004-9547-D0B0998A7FBA}" presName="childNode2" presStyleLbl="bgAcc1" presStyleIdx="1" presStyleCnt="3">
        <dgm:presLayoutVars>
          <dgm:bulletEnabled val="1"/>
        </dgm:presLayoutVars>
      </dgm:prSet>
      <dgm:spPr/>
    </dgm:pt>
    <dgm:pt modelId="{86618FCE-143F-4F72-AE73-3B52399796DD}" type="pres">
      <dgm:prSet presAssocID="{619B210A-1C6F-4004-9547-D0B0998A7FBA}" presName="childNode2tx" presStyleLbl="bgAcc1" presStyleIdx="1" presStyleCnt="3">
        <dgm:presLayoutVars>
          <dgm:bulletEnabled val="1"/>
        </dgm:presLayoutVars>
      </dgm:prSet>
      <dgm:spPr/>
    </dgm:pt>
    <dgm:pt modelId="{5CA3E4AB-7CF3-48BE-8928-9B6CA643F940}" type="pres">
      <dgm:prSet presAssocID="{619B210A-1C6F-4004-9547-D0B0998A7FBA}" presName="parentNode2" presStyleLbl="node1" presStyleIdx="1" presStyleCnt="3">
        <dgm:presLayoutVars>
          <dgm:chMax val="0"/>
          <dgm:bulletEnabled val="1"/>
        </dgm:presLayoutVars>
      </dgm:prSet>
      <dgm:spPr/>
    </dgm:pt>
    <dgm:pt modelId="{E8104A5B-A161-4CF3-9E4C-D75527277933}" type="pres">
      <dgm:prSet presAssocID="{619B210A-1C6F-4004-9547-D0B0998A7FBA}" presName="connSite2" presStyleCnt="0"/>
      <dgm:spPr/>
    </dgm:pt>
    <dgm:pt modelId="{A932BB6F-61BC-49C5-868C-D64803B517A0}" type="pres">
      <dgm:prSet presAssocID="{E65F5468-FBC3-4460-A5F3-00478C38A0C7}" presName="Name18" presStyleLbl="sibTrans2D1" presStyleIdx="1" presStyleCnt="2"/>
      <dgm:spPr/>
    </dgm:pt>
    <dgm:pt modelId="{2C511506-472C-49A6-845A-A698F5CEA9E2}" type="pres">
      <dgm:prSet presAssocID="{CBB71B71-12E3-4E77-8FD0-C05ACE5E2C88}" presName="composite1" presStyleCnt="0"/>
      <dgm:spPr/>
    </dgm:pt>
    <dgm:pt modelId="{930664EA-9F04-4229-9038-C7AFEC338633}" type="pres">
      <dgm:prSet presAssocID="{CBB71B71-12E3-4E77-8FD0-C05ACE5E2C88}" presName="dummyNode1" presStyleLbl="node1" presStyleIdx="1" presStyleCnt="3"/>
      <dgm:spPr/>
    </dgm:pt>
    <dgm:pt modelId="{F38A2C6C-8CC3-4A1B-A3AE-92F75FB34223}" type="pres">
      <dgm:prSet presAssocID="{CBB71B71-12E3-4E77-8FD0-C05ACE5E2C88}" presName="childNode1" presStyleLbl="bgAcc1" presStyleIdx="2" presStyleCnt="3">
        <dgm:presLayoutVars>
          <dgm:bulletEnabled val="1"/>
        </dgm:presLayoutVars>
      </dgm:prSet>
      <dgm:spPr/>
    </dgm:pt>
    <dgm:pt modelId="{1EC1BE62-1574-4F54-9A03-443B0B33265B}" type="pres">
      <dgm:prSet presAssocID="{CBB71B71-12E3-4E77-8FD0-C05ACE5E2C88}" presName="childNode1tx" presStyleLbl="bgAcc1" presStyleIdx="2" presStyleCnt="3">
        <dgm:presLayoutVars>
          <dgm:bulletEnabled val="1"/>
        </dgm:presLayoutVars>
      </dgm:prSet>
      <dgm:spPr/>
    </dgm:pt>
    <dgm:pt modelId="{770A46C6-C3B1-4F7D-AB5D-3F78C0975E56}" type="pres">
      <dgm:prSet presAssocID="{CBB71B71-12E3-4E77-8FD0-C05ACE5E2C88}" presName="parentNode1" presStyleLbl="node1" presStyleIdx="2" presStyleCnt="3">
        <dgm:presLayoutVars>
          <dgm:chMax val="1"/>
          <dgm:bulletEnabled val="1"/>
        </dgm:presLayoutVars>
      </dgm:prSet>
      <dgm:spPr/>
    </dgm:pt>
    <dgm:pt modelId="{7EC3F50C-8A8F-46AF-9776-36733242547C}" type="pres">
      <dgm:prSet presAssocID="{CBB71B71-12E3-4E77-8FD0-C05ACE5E2C88}" presName="connSite1" presStyleCnt="0"/>
      <dgm:spPr/>
    </dgm:pt>
  </dgm:ptLst>
  <dgm:cxnLst>
    <dgm:cxn modelId="{7AFFED05-2147-451E-90B7-50BCC61B9A7F}" srcId="{36C16CD6-AE41-400C-8B89-228C7213EB00}" destId="{1C311C07-9F29-4368-A482-1405958A8561}" srcOrd="0" destOrd="0" parTransId="{83EA4228-87B1-4043-BB82-665A00F25E11}" sibTransId="{DF321F75-42EC-46E0-AF20-9C7399024257}"/>
    <dgm:cxn modelId="{AC7F0A17-2DBA-4936-94B7-075B79920A1C}" type="presOf" srcId="{E65F5468-FBC3-4460-A5F3-00478C38A0C7}" destId="{A932BB6F-61BC-49C5-868C-D64803B517A0}" srcOrd="0" destOrd="0" presId="urn:microsoft.com/office/officeart/2005/8/layout/hProcess4"/>
    <dgm:cxn modelId="{59B60819-5A48-474A-B333-6668F0E7C9F9}" type="presOf" srcId="{36C16CD6-AE41-400C-8B89-228C7213EB00}" destId="{DB676050-E421-4F60-A61C-744B2D2460CB}" srcOrd="0" destOrd="0" presId="urn:microsoft.com/office/officeart/2005/8/layout/hProcess4"/>
    <dgm:cxn modelId="{A07C4236-A983-4D93-925A-B03BBA76A694}" type="presOf" srcId="{392CB4D3-1F36-404F-B1F0-71D158ADB274}" destId="{5E2A76F8-11C4-4F6E-8D2F-948A8B2D6CE8}" srcOrd="0" destOrd="1" presId="urn:microsoft.com/office/officeart/2005/8/layout/hProcess4"/>
    <dgm:cxn modelId="{90CA1537-8DEF-471F-A6C5-151BCDB2753F}" type="presOf" srcId="{1C311C07-9F29-4368-A482-1405958A8561}" destId="{C012890C-2C1D-4B15-A56C-775B3D4B182D}" srcOrd="1" destOrd="0" presId="urn:microsoft.com/office/officeart/2005/8/layout/hProcess4"/>
    <dgm:cxn modelId="{ED476B40-1A87-4F59-823E-A95E99C6F737}" type="presOf" srcId="{E40B1D27-3B6F-4584-83F6-FE6953DA93A1}" destId="{F38A2C6C-8CC3-4A1B-A3AE-92F75FB34223}" srcOrd="0" destOrd="1" presId="urn:microsoft.com/office/officeart/2005/8/layout/hProcess4"/>
    <dgm:cxn modelId="{33081F5D-094C-4FF9-8CBB-06CDC4F5585B}" type="presOf" srcId="{CBB71B71-12E3-4E77-8FD0-C05ACE5E2C88}" destId="{770A46C6-C3B1-4F7D-AB5D-3F78C0975E56}" srcOrd="0" destOrd="0" presId="urn:microsoft.com/office/officeart/2005/8/layout/hProcess4"/>
    <dgm:cxn modelId="{7CF4FD4D-646F-42D7-BC9B-899FAC78FFD2}" type="presOf" srcId="{75EB9B17-20FD-4092-89A8-A827718F7A97}" destId="{5E2A76F8-11C4-4F6E-8D2F-948A8B2D6CE8}" srcOrd="0" destOrd="0" presId="urn:microsoft.com/office/officeart/2005/8/layout/hProcess4"/>
    <dgm:cxn modelId="{AE00386F-BBE2-4BE0-B763-E2D60BB92FFA}" srcId="{CBB71B71-12E3-4E77-8FD0-C05ACE5E2C88}" destId="{E5429B35-9553-459F-A5C4-C62213E3F66A}" srcOrd="0" destOrd="0" parTransId="{6FDE92BC-07E5-455B-B5D3-E147F862DA00}" sibTransId="{3B34AC60-D803-4AF0-AD38-51C415047E7D}"/>
    <dgm:cxn modelId="{AD5E5A70-1552-46AF-B10C-A76586D3F70D}" srcId="{619B210A-1C6F-4004-9547-D0B0998A7FBA}" destId="{75EB9B17-20FD-4092-89A8-A827718F7A97}" srcOrd="0" destOrd="0" parTransId="{98468ACF-C84D-4714-925B-780177316ADC}" sibTransId="{1C956416-A89B-411A-B3C3-FD0E53E9457D}"/>
    <dgm:cxn modelId="{F6413774-413C-4B7B-8A16-435C3F249719}" srcId="{619B210A-1C6F-4004-9547-D0B0998A7FBA}" destId="{392CB4D3-1F36-404F-B1F0-71D158ADB274}" srcOrd="1" destOrd="0" parTransId="{3FB9F0E6-E716-47E1-9BD2-6FC8ADA586B7}" sibTransId="{CEA40048-28F0-41A7-91A8-5B48A2C034F0}"/>
    <dgm:cxn modelId="{461EDE8B-9A59-4122-9977-E257787A729F}" type="presOf" srcId="{619B210A-1C6F-4004-9547-D0B0998A7FBA}" destId="{5CA3E4AB-7CF3-48BE-8928-9B6CA643F940}" srcOrd="0" destOrd="0" presId="urn:microsoft.com/office/officeart/2005/8/layout/hProcess4"/>
    <dgm:cxn modelId="{15861B8E-CB23-4D92-BBCD-6D51927039D6}" type="presOf" srcId="{F9D14A91-BC7D-4CFB-8DB6-9E09D1FE0653}" destId="{6E614A39-3482-4B40-95B5-9526DD7511DD}" srcOrd="0" destOrd="0" presId="urn:microsoft.com/office/officeart/2005/8/layout/hProcess4"/>
    <dgm:cxn modelId="{3CE16C90-9DFC-410E-9CCD-27026773ADA1}" type="presOf" srcId="{E40B1D27-3B6F-4584-83F6-FE6953DA93A1}" destId="{1EC1BE62-1574-4F54-9A03-443B0B33265B}" srcOrd="1" destOrd="1" presId="urn:microsoft.com/office/officeart/2005/8/layout/hProcess4"/>
    <dgm:cxn modelId="{12AE7593-046E-4D07-AE43-016B00A50B2F}" type="presOf" srcId="{1C311C07-9F29-4368-A482-1405958A8561}" destId="{FB6DE74F-70A3-4A51-812D-716AE3BD6946}" srcOrd="0" destOrd="0" presId="urn:microsoft.com/office/officeart/2005/8/layout/hProcess4"/>
    <dgm:cxn modelId="{3AEFB4A6-B889-4A48-9962-6537A98F34BC}" type="presOf" srcId="{E5429B35-9553-459F-A5C4-C62213E3F66A}" destId="{1EC1BE62-1574-4F54-9A03-443B0B33265B}" srcOrd="1" destOrd="0" presId="urn:microsoft.com/office/officeart/2005/8/layout/hProcess4"/>
    <dgm:cxn modelId="{7FBF20B4-E1B2-497A-BEB5-E70FAFD67073}" srcId="{DD5143A7-F1A7-44A9-80DE-D4FEBB4FA6CD}" destId="{CBB71B71-12E3-4E77-8FD0-C05ACE5E2C88}" srcOrd="2" destOrd="0" parTransId="{981522A6-C86A-4C5C-9593-68299BAE2BE9}" sibTransId="{E1C23372-0553-4DED-8A7F-D21F7F058D64}"/>
    <dgm:cxn modelId="{38BE10BB-4EC8-4628-9495-B8E4C037EBA8}" type="presOf" srcId="{E5429B35-9553-459F-A5C4-C62213E3F66A}" destId="{F38A2C6C-8CC3-4A1B-A3AE-92F75FB34223}" srcOrd="0" destOrd="0" presId="urn:microsoft.com/office/officeart/2005/8/layout/hProcess4"/>
    <dgm:cxn modelId="{9C7C66D4-37CE-42B9-8EC0-85326F284A0C}" srcId="{DD5143A7-F1A7-44A9-80DE-D4FEBB4FA6CD}" destId="{36C16CD6-AE41-400C-8B89-228C7213EB00}" srcOrd="0" destOrd="0" parTransId="{937872A2-F859-478B-A568-F6FD7B5CF3E0}" sibTransId="{F9D14A91-BC7D-4CFB-8DB6-9E09D1FE0653}"/>
    <dgm:cxn modelId="{CAC692DD-3B30-44AC-B612-B700FD9E54B1}" type="presOf" srcId="{392CB4D3-1F36-404F-B1F0-71D158ADB274}" destId="{86618FCE-143F-4F72-AE73-3B52399796DD}" srcOrd="1" destOrd="1" presId="urn:microsoft.com/office/officeart/2005/8/layout/hProcess4"/>
    <dgm:cxn modelId="{31667EE2-64AB-4812-9900-31002F43FF0E}" type="presOf" srcId="{DD5143A7-F1A7-44A9-80DE-D4FEBB4FA6CD}" destId="{B90D2AB8-BF2B-4D68-BAA8-074DEDBD97CD}" srcOrd="0" destOrd="0" presId="urn:microsoft.com/office/officeart/2005/8/layout/hProcess4"/>
    <dgm:cxn modelId="{DBF782EE-99D4-4B55-929D-48574FCC9A37}" srcId="{DD5143A7-F1A7-44A9-80DE-D4FEBB4FA6CD}" destId="{619B210A-1C6F-4004-9547-D0B0998A7FBA}" srcOrd="1" destOrd="0" parTransId="{5EE6BBDF-3112-45C7-946A-F3B443D8FAA4}" sibTransId="{E65F5468-FBC3-4460-A5F3-00478C38A0C7}"/>
    <dgm:cxn modelId="{6B7813EF-57DB-4C5B-B942-2BAEE20E6AD7}" srcId="{CBB71B71-12E3-4E77-8FD0-C05ACE5E2C88}" destId="{E40B1D27-3B6F-4584-83F6-FE6953DA93A1}" srcOrd="1" destOrd="0" parTransId="{74BFE2D3-86F0-4AF9-B05A-EAF6152F4771}" sibTransId="{3927034D-CAA4-44E0-91A3-06C1B0B8F6C9}"/>
    <dgm:cxn modelId="{ED94A4F3-F05F-4F1A-87F8-7DF3B0E7C7DE}" type="presOf" srcId="{75EB9B17-20FD-4092-89A8-A827718F7A97}" destId="{86618FCE-143F-4F72-AE73-3B52399796DD}" srcOrd="1" destOrd="0" presId="urn:microsoft.com/office/officeart/2005/8/layout/hProcess4"/>
    <dgm:cxn modelId="{F8E255BC-1755-410F-93EA-9F94151373E8}" type="presParOf" srcId="{B90D2AB8-BF2B-4D68-BAA8-074DEDBD97CD}" destId="{049C6EBB-742D-4554-91F1-442ADC60D95F}" srcOrd="0" destOrd="0" presId="urn:microsoft.com/office/officeart/2005/8/layout/hProcess4"/>
    <dgm:cxn modelId="{0EFFF585-F39C-454F-9622-19FC585E1373}" type="presParOf" srcId="{B90D2AB8-BF2B-4D68-BAA8-074DEDBD97CD}" destId="{32F03035-574D-4957-81A3-BC139E4F2D6B}" srcOrd="1" destOrd="0" presId="urn:microsoft.com/office/officeart/2005/8/layout/hProcess4"/>
    <dgm:cxn modelId="{AB6C6C5A-89A4-4615-9339-8F127421DEE2}" type="presParOf" srcId="{B90D2AB8-BF2B-4D68-BAA8-074DEDBD97CD}" destId="{66B518C9-3470-47E4-880F-81D894C79F6D}" srcOrd="2" destOrd="0" presId="urn:microsoft.com/office/officeart/2005/8/layout/hProcess4"/>
    <dgm:cxn modelId="{00C9BEF9-59BA-4B66-9F00-E23C0218F19D}" type="presParOf" srcId="{66B518C9-3470-47E4-880F-81D894C79F6D}" destId="{2E16D7CD-DB9C-4024-9FAD-3FB2F3C22D4D}" srcOrd="0" destOrd="0" presId="urn:microsoft.com/office/officeart/2005/8/layout/hProcess4"/>
    <dgm:cxn modelId="{7A5F4772-236D-4865-8117-5B780FE7F417}" type="presParOf" srcId="{2E16D7CD-DB9C-4024-9FAD-3FB2F3C22D4D}" destId="{D6D82BBA-582D-4FAD-85C5-7769E36FCBEB}" srcOrd="0" destOrd="0" presId="urn:microsoft.com/office/officeart/2005/8/layout/hProcess4"/>
    <dgm:cxn modelId="{D67E20C7-3D2B-495C-9E86-5B9DC12E6636}" type="presParOf" srcId="{2E16D7CD-DB9C-4024-9FAD-3FB2F3C22D4D}" destId="{FB6DE74F-70A3-4A51-812D-716AE3BD6946}" srcOrd="1" destOrd="0" presId="urn:microsoft.com/office/officeart/2005/8/layout/hProcess4"/>
    <dgm:cxn modelId="{565C6A78-37BD-45FB-941A-545EA26AAC87}" type="presParOf" srcId="{2E16D7CD-DB9C-4024-9FAD-3FB2F3C22D4D}" destId="{C012890C-2C1D-4B15-A56C-775B3D4B182D}" srcOrd="2" destOrd="0" presId="urn:microsoft.com/office/officeart/2005/8/layout/hProcess4"/>
    <dgm:cxn modelId="{F11B7702-6427-4C19-8CB4-75E10DD986FC}" type="presParOf" srcId="{2E16D7CD-DB9C-4024-9FAD-3FB2F3C22D4D}" destId="{DB676050-E421-4F60-A61C-744B2D2460CB}" srcOrd="3" destOrd="0" presId="urn:microsoft.com/office/officeart/2005/8/layout/hProcess4"/>
    <dgm:cxn modelId="{4280E4B7-614B-4C18-9DC5-74FD61B31571}" type="presParOf" srcId="{2E16D7CD-DB9C-4024-9FAD-3FB2F3C22D4D}" destId="{E0D6002B-81DA-4285-B338-D1DC8777D6C7}" srcOrd="4" destOrd="0" presId="urn:microsoft.com/office/officeart/2005/8/layout/hProcess4"/>
    <dgm:cxn modelId="{F4BD63E8-F3AF-4B80-BB54-6C580D991260}" type="presParOf" srcId="{66B518C9-3470-47E4-880F-81D894C79F6D}" destId="{6E614A39-3482-4B40-95B5-9526DD7511DD}" srcOrd="1" destOrd="0" presId="urn:microsoft.com/office/officeart/2005/8/layout/hProcess4"/>
    <dgm:cxn modelId="{575B7ECE-4F9C-4B75-9C23-818047C7B383}" type="presParOf" srcId="{66B518C9-3470-47E4-880F-81D894C79F6D}" destId="{8D6D044D-91E9-49CF-B18B-C14E8610C8DF}" srcOrd="2" destOrd="0" presId="urn:microsoft.com/office/officeart/2005/8/layout/hProcess4"/>
    <dgm:cxn modelId="{CF480CBC-7F7A-47C3-BCAB-44CA16F5848D}" type="presParOf" srcId="{8D6D044D-91E9-49CF-B18B-C14E8610C8DF}" destId="{48B6D66B-2CA2-4DE3-982F-501423728379}" srcOrd="0" destOrd="0" presId="urn:microsoft.com/office/officeart/2005/8/layout/hProcess4"/>
    <dgm:cxn modelId="{F0353B05-C5A0-4A50-B0CB-7BEEB354A2E8}" type="presParOf" srcId="{8D6D044D-91E9-49CF-B18B-C14E8610C8DF}" destId="{5E2A76F8-11C4-4F6E-8D2F-948A8B2D6CE8}" srcOrd="1" destOrd="0" presId="urn:microsoft.com/office/officeart/2005/8/layout/hProcess4"/>
    <dgm:cxn modelId="{F68285FF-71EC-42B6-8CCD-157937191C71}" type="presParOf" srcId="{8D6D044D-91E9-49CF-B18B-C14E8610C8DF}" destId="{86618FCE-143F-4F72-AE73-3B52399796DD}" srcOrd="2" destOrd="0" presId="urn:microsoft.com/office/officeart/2005/8/layout/hProcess4"/>
    <dgm:cxn modelId="{B1BE7C60-50D0-4C9F-8130-AA2BF9529442}" type="presParOf" srcId="{8D6D044D-91E9-49CF-B18B-C14E8610C8DF}" destId="{5CA3E4AB-7CF3-48BE-8928-9B6CA643F940}" srcOrd="3" destOrd="0" presId="urn:microsoft.com/office/officeart/2005/8/layout/hProcess4"/>
    <dgm:cxn modelId="{7491BB87-6002-41BB-BF78-F3938DE5A291}" type="presParOf" srcId="{8D6D044D-91E9-49CF-B18B-C14E8610C8DF}" destId="{E8104A5B-A161-4CF3-9E4C-D75527277933}" srcOrd="4" destOrd="0" presId="urn:microsoft.com/office/officeart/2005/8/layout/hProcess4"/>
    <dgm:cxn modelId="{CB672E3E-6ABF-4330-8124-444D43EE2AAC}" type="presParOf" srcId="{66B518C9-3470-47E4-880F-81D894C79F6D}" destId="{A932BB6F-61BC-49C5-868C-D64803B517A0}" srcOrd="3" destOrd="0" presId="urn:microsoft.com/office/officeart/2005/8/layout/hProcess4"/>
    <dgm:cxn modelId="{601142B2-996B-4114-A337-03407E244F2B}" type="presParOf" srcId="{66B518C9-3470-47E4-880F-81D894C79F6D}" destId="{2C511506-472C-49A6-845A-A698F5CEA9E2}" srcOrd="4" destOrd="0" presId="urn:microsoft.com/office/officeart/2005/8/layout/hProcess4"/>
    <dgm:cxn modelId="{0A90C7C6-6035-4C0B-842F-74EDA58E047A}" type="presParOf" srcId="{2C511506-472C-49A6-845A-A698F5CEA9E2}" destId="{930664EA-9F04-4229-9038-C7AFEC338633}" srcOrd="0" destOrd="0" presId="urn:microsoft.com/office/officeart/2005/8/layout/hProcess4"/>
    <dgm:cxn modelId="{1126DBB5-1877-41FB-B48B-7B25CAE945E4}" type="presParOf" srcId="{2C511506-472C-49A6-845A-A698F5CEA9E2}" destId="{F38A2C6C-8CC3-4A1B-A3AE-92F75FB34223}" srcOrd="1" destOrd="0" presId="urn:microsoft.com/office/officeart/2005/8/layout/hProcess4"/>
    <dgm:cxn modelId="{B65DBDD9-E8FE-4887-A61E-DBD8338CA831}" type="presParOf" srcId="{2C511506-472C-49A6-845A-A698F5CEA9E2}" destId="{1EC1BE62-1574-4F54-9A03-443B0B33265B}" srcOrd="2" destOrd="0" presId="urn:microsoft.com/office/officeart/2005/8/layout/hProcess4"/>
    <dgm:cxn modelId="{8115AE0D-B008-49C9-B119-34DADD10CF87}" type="presParOf" srcId="{2C511506-472C-49A6-845A-A698F5CEA9E2}" destId="{770A46C6-C3B1-4F7D-AB5D-3F78C0975E56}" srcOrd="3" destOrd="0" presId="urn:microsoft.com/office/officeart/2005/8/layout/hProcess4"/>
    <dgm:cxn modelId="{627AFE0C-EB45-4529-8C70-6CF421E3AEFB}" type="presParOf" srcId="{2C511506-472C-49A6-845A-A698F5CEA9E2}" destId="{7EC3F50C-8A8F-46AF-9776-36733242547C}"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44723E-610E-4D97-8146-AA2863C05503}" type="doc">
      <dgm:prSet loTypeId="urn:microsoft.com/office/officeart/2009/3/layout/StepUpProcess" loCatId="process" qsTypeId="urn:microsoft.com/office/officeart/2005/8/quickstyle/simple1" qsCatId="simple" csTypeId="urn:microsoft.com/office/officeart/2005/8/colors/colorful2" csCatId="colorful" phldr="1"/>
      <dgm:spPr/>
      <dgm:t>
        <a:bodyPr/>
        <a:lstStyle/>
        <a:p>
          <a:endParaRPr lang="fr-FR"/>
        </a:p>
      </dgm:t>
    </dgm:pt>
    <dgm:pt modelId="{A5D688F4-1A6C-468E-B5AE-1910670E93D0}">
      <dgm:prSet phldrT="[Texte]"/>
      <dgm:spPr/>
      <dgm:t>
        <a:bodyPr/>
        <a:lstStyle/>
        <a:p>
          <a:r>
            <a:rPr lang="fr-FR" dirty="0"/>
            <a:t>Socle réglementaire</a:t>
          </a:r>
        </a:p>
        <a:p>
          <a:r>
            <a:rPr lang="fr-FR" dirty="0"/>
            <a:t>(</a:t>
          </a:r>
          <a:r>
            <a:rPr lang="fr-FR" dirty="0" err="1"/>
            <a:t>eur</a:t>
          </a:r>
          <a:r>
            <a:rPr lang="fr-FR" dirty="0"/>
            <a:t>/</a:t>
          </a:r>
          <a:r>
            <a:rPr lang="fr-FR" dirty="0" err="1"/>
            <a:t>nat</a:t>
          </a:r>
          <a:r>
            <a:rPr lang="fr-FR" dirty="0"/>
            <a:t>/local)</a:t>
          </a:r>
        </a:p>
      </dgm:t>
    </dgm:pt>
    <dgm:pt modelId="{05B8256C-FB91-40D7-8CED-E1D0552EDDD0}" type="parTrans" cxnId="{2379FE50-E594-4DB0-8451-8C98CBF9A425}">
      <dgm:prSet/>
      <dgm:spPr/>
      <dgm:t>
        <a:bodyPr/>
        <a:lstStyle/>
        <a:p>
          <a:endParaRPr lang="fr-FR"/>
        </a:p>
      </dgm:t>
    </dgm:pt>
    <dgm:pt modelId="{047873FF-66A7-41B8-985A-86DDF11D1ED1}" type="sibTrans" cxnId="{2379FE50-E594-4DB0-8451-8C98CBF9A425}">
      <dgm:prSet/>
      <dgm:spPr/>
      <dgm:t>
        <a:bodyPr/>
        <a:lstStyle/>
        <a:p>
          <a:endParaRPr lang="fr-FR"/>
        </a:p>
      </dgm:t>
    </dgm:pt>
    <dgm:pt modelId="{D3ADBFD1-F5CB-41CC-87A1-ED8C652D47D6}">
      <dgm:prSet phldrT="[Texte]"/>
      <dgm:spPr/>
      <dgm:t>
        <a:bodyPr/>
        <a:lstStyle/>
        <a:p>
          <a:r>
            <a:rPr lang="fr-FR" dirty="0"/>
            <a:t>Dont aides publiques PAC </a:t>
          </a:r>
        </a:p>
        <a:p>
          <a:r>
            <a:rPr lang="fr-FR" dirty="0"/>
            <a:t>1</a:t>
          </a:r>
          <a:r>
            <a:rPr lang="fr-FR" baseline="30000" dirty="0"/>
            <a:t>er</a:t>
          </a:r>
          <a:r>
            <a:rPr lang="fr-FR" dirty="0"/>
            <a:t> Pilier  </a:t>
          </a:r>
        </a:p>
      </dgm:t>
    </dgm:pt>
    <dgm:pt modelId="{FAA2C7B9-FAA8-4193-BC0E-2CA2538631E9}" type="parTrans" cxnId="{2B5A4374-EEC6-4543-A524-FB617565F9ED}">
      <dgm:prSet/>
      <dgm:spPr/>
      <dgm:t>
        <a:bodyPr/>
        <a:lstStyle/>
        <a:p>
          <a:endParaRPr lang="fr-FR"/>
        </a:p>
      </dgm:t>
    </dgm:pt>
    <dgm:pt modelId="{1F16E7BF-D4E9-4A6E-8174-E15206E1EA14}" type="sibTrans" cxnId="{2B5A4374-EEC6-4543-A524-FB617565F9ED}">
      <dgm:prSet/>
      <dgm:spPr/>
      <dgm:t>
        <a:bodyPr/>
        <a:lstStyle/>
        <a:p>
          <a:endParaRPr lang="fr-FR"/>
        </a:p>
      </dgm:t>
    </dgm:pt>
    <dgm:pt modelId="{BE42448F-6791-494E-9F8E-093925118234}">
      <dgm:prSet phldrT="[Texte]"/>
      <dgm:spPr/>
      <dgm:t>
        <a:bodyPr/>
        <a:lstStyle/>
        <a:p>
          <a:r>
            <a:rPr lang="fr-FR" dirty="0"/>
            <a:t>PSE: contrat de droit privé: relation offre/demande</a:t>
          </a:r>
        </a:p>
      </dgm:t>
    </dgm:pt>
    <dgm:pt modelId="{A2DCEF1C-3F1F-4215-B1AD-CF8498FDD521}" type="parTrans" cxnId="{E29F03FA-4658-4170-9FE6-ABE751459E40}">
      <dgm:prSet/>
      <dgm:spPr/>
      <dgm:t>
        <a:bodyPr/>
        <a:lstStyle/>
        <a:p>
          <a:endParaRPr lang="fr-FR"/>
        </a:p>
      </dgm:t>
    </dgm:pt>
    <dgm:pt modelId="{643D2D3B-8E6E-4E14-A09C-BC854C93EB30}" type="sibTrans" cxnId="{E29F03FA-4658-4170-9FE6-ABE751459E40}">
      <dgm:prSet/>
      <dgm:spPr/>
      <dgm:t>
        <a:bodyPr/>
        <a:lstStyle/>
        <a:p>
          <a:endParaRPr lang="fr-FR"/>
        </a:p>
      </dgm:t>
    </dgm:pt>
    <dgm:pt modelId="{A20208D5-9EFF-4423-A8A2-8969A236AE13}">
      <dgm:prSet phldrT="[Texte]"/>
      <dgm:spPr/>
      <dgm:t>
        <a:bodyPr/>
        <a:lstStyle/>
        <a:p>
          <a:r>
            <a:rPr lang="fr-FR" dirty="0"/>
            <a:t>Aides publiques deuxième pilier - MAEC</a:t>
          </a:r>
        </a:p>
      </dgm:t>
    </dgm:pt>
    <dgm:pt modelId="{069E83E3-2983-42E8-847E-F7F047A9C63B}" type="parTrans" cxnId="{2D4B84FF-0D11-4B45-8822-4E778F566FA2}">
      <dgm:prSet/>
      <dgm:spPr/>
      <dgm:t>
        <a:bodyPr/>
        <a:lstStyle/>
        <a:p>
          <a:endParaRPr lang="fr-FR"/>
        </a:p>
      </dgm:t>
    </dgm:pt>
    <dgm:pt modelId="{750E373A-61ED-4CC2-83F9-F3E99F311277}" type="sibTrans" cxnId="{2D4B84FF-0D11-4B45-8822-4E778F566FA2}">
      <dgm:prSet/>
      <dgm:spPr/>
      <dgm:t>
        <a:bodyPr/>
        <a:lstStyle/>
        <a:p>
          <a:endParaRPr lang="fr-FR"/>
        </a:p>
      </dgm:t>
    </dgm:pt>
    <dgm:pt modelId="{A7F1D182-07B3-4BEA-9E9E-5BAFA4BF0033}">
      <dgm:prSet phldrT="[Texte]"/>
      <dgm:spPr/>
      <dgm:t>
        <a:bodyPr/>
        <a:lstStyle/>
        <a:p>
          <a:r>
            <a:rPr lang="fr-FR" dirty="0"/>
            <a:t>PSE contrats de droit public</a:t>
          </a:r>
        </a:p>
        <a:p>
          <a:endParaRPr lang="fr-FR" dirty="0"/>
        </a:p>
      </dgm:t>
    </dgm:pt>
    <dgm:pt modelId="{379993AC-A94C-4BF5-892A-B2FFAD637021}" type="parTrans" cxnId="{67E2F3BE-0767-4523-8BA7-E74B8F8DE7D0}">
      <dgm:prSet/>
      <dgm:spPr/>
      <dgm:t>
        <a:bodyPr/>
        <a:lstStyle/>
        <a:p>
          <a:endParaRPr lang="fr-FR"/>
        </a:p>
      </dgm:t>
    </dgm:pt>
    <dgm:pt modelId="{64F031CC-5FC4-4458-B58E-C5869F38193E}" type="sibTrans" cxnId="{67E2F3BE-0767-4523-8BA7-E74B8F8DE7D0}">
      <dgm:prSet/>
      <dgm:spPr/>
      <dgm:t>
        <a:bodyPr/>
        <a:lstStyle/>
        <a:p>
          <a:endParaRPr lang="fr-FR"/>
        </a:p>
      </dgm:t>
    </dgm:pt>
    <dgm:pt modelId="{F762B611-110C-4F3A-91FE-EEDD9801FC5F}" type="pres">
      <dgm:prSet presAssocID="{B344723E-610E-4D97-8146-AA2863C05503}" presName="rootnode" presStyleCnt="0">
        <dgm:presLayoutVars>
          <dgm:chMax/>
          <dgm:chPref/>
          <dgm:dir/>
          <dgm:animLvl val="lvl"/>
        </dgm:presLayoutVars>
      </dgm:prSet>
      <dgm:spPr/>
    </dgm:pt>
    <dgm:pt modelId="{AFD90809-F034-403D-A9CE-EECA59DCE607}" type="pres">
      <dgm:prSet presAssocID="{A5D688F4-1A6C-468E-B5AE-1910670E93D0}" presName="composite" presStyleCnt="0"/>
      <dgm:spPr/>
    </dgm:pt>
    <dgm:pt modelId="{E76A710C-E677-4628-94B6-1D9C8095393B}" type="pres">
      <dgm:prSet presAssocID="{A5D688F4-1A6C-468E-B5AE-1910670E93D0}" presName="LShape" presStyleLbl="alignNode1" presStyleIdx="0" presStyleCnt="9"/>
      <dgm:spPr/>
    </dgm:pt>
    <dgm:pt modelId="{4C858FD0-5597-4152-AD4C-F6B792A43697}" type="pres">
      <dgm:prSet presAssocID="{A5D688F4-1A6C-468E-B5AE-1910670E93D0}" presName="ParentText" presStyleLbl="revTx" presStyleIdx="0" presStyleCnt="5">
        <dgm:presLayoutVars>
          <dgm:chMax val="0"/>
          <dgm:chPref val="0"/>
          <dgm:bulletEnabled val="1"/>
        </dgm:presLayoutVars>
      </dgm:prSet>
      <dgm:spPr/>
    </dgm:pt>
    <dgm:pt modelId="{F90D9508-E6C7-4CF2-A6AC-F13FD831F3E0}" type="pres">
      <dgm:prSet presAssocID="{A5D688F4-1A6C-468E-B5AE-1910670E93D0}" presName="Triangle" presStyleLbl="alignNode1" presStyleIdx="1" presStyleCnt="9"/>
      <dgm:spPr/>
    </dgm:pt>
    <dgm:pt modelId="{E0BEEAB5-C070-416D-A423-B46A039C5C7B}" type="pres">
      <dgm:prSet presAssocID="{047873FF-66A7-41B8-985A-86DDF11D1ED1}" presName="sibTrans" presStyleCnt="0"/>
      <dgm:spPr/>
    </dgm:pt>
    <dgm:pt modelId="{58702EB5-EACB-4B32-81E6-5AA972286742}" type="pres">
      <dgm:prSet presAssocID="{047873FF-66A7-41B8-985A-86DDF11D1ED1}" presName="space" presStyleCnt="0"/>
      <dgm:spPr/>
    </dgm:pt>
    <dgm:pt modelId="{C0EBB400-B279-43B9-8C5B-593CF53AD149}" type="pres">
      <dgm:prSet presAssocID="{D3ADBFD1-F5CB-41CC-87A1-ED8C652D47D6}" presName="composite" presStyleCnt="0"/>
      <dgm:spPr/>
    </dgm:pt>
    <dgm:pt modelId="{D09C62D1-175F-4788-A1BA-708815D201AD}" type="pres">
      <dgm:prSet presAssocID="{D3ADBFD1-F5CB-41CC-87A1-ED8C652D47D6}" presName="LShape" presStyleLbl="alignNode1" presStyleIdx="2" presStyleCnt="9"/>
      <dgm:spPr/>
    </dgm:pt>
    <dgm:pt modelId="{1F86830B-0D36-49A1-8692-569417866554}" type="pres">
      <dgm:prSet presAssocID="{D3ADBFD1-F5CB-41CC-87A1-ED8C652D47D6}" presName="ParentText" presStyleLbl="revTx" presStyleIdx="1" presStyleCnt="5">
        <dgm:presLayoutVars>
          <dgm:chMax val="0"/>
          <dgm:chPref val="0"/>
          <dgm:bulletEnabled val="1"/>
        </dgm:presLayoutVars>
      </dgm:prSet>
      <dgm:spPr/>
    </dgm:pt>
    <dgm:pt modelId="{B7B45522-2D12-4AE7-B206-59F1A4A6553F}" type="pres">
      <dgm:prSet presAssocID="{D3ADBFD1-F5CB-41CC-87A1-ED8C652D47D6}" presName="Triangle" presStyleLbl="alignNode1" presStyleIdx="3" presStyleCnt="9"/>
      <dgm:spPr/>
    </dgm:pt>
    <dgm:pt modelId="{DBEFB972-D9B0-4ECB-982A-11C70C418269}" type="pres">
      <dgm:prSet presAssocID="{1F16E7BF-D4E9-4A6E-8174-E15206E1EA14}" presName="sibTrans" presStyleCnt="0"/>
      <dgm:spPr/>
    </dgm:pt>
    <dgm:pt modelId="{D4FF1707-528B-46EC-9335-D10CAD3D4B78}" type="pres">
      <dgm:prSet presAssocID="{1F16E7BF-D4E9-4A6E-8174-E15206E1EA14}" presName="space" presStyleCnt="0"/>
      <dgm:spPr/>
    </dgm:pt>
    <dgm:pt modelId="{0767B5BA-57CE-4BB1-9D57-98767FBB7C22}" type="pres">
      <dgm:prSet presAssocID="{A20208D5-9EFF-4423-A8A2-8969A236AE13}" presName="composite" presStyleCnt="0"/>
      <dgm:spPr/>
    </dgm:pt>
    <dgm:pt modelId="{2933D0BA-95E6-4E80-8E01-10224C1A0A69}" type="pres">
      <dgm:prSet presAssocID="{A20208D5-9EFF-4423-A8A2-8969A236AE13}" presName="LShape" presStyleLbl="alignNode1" presStyleIdx="4" presStyleCnt="9"/>
      <dgm:spPr/>
    </dgm:pt>
    <dgm:pt modelId="{F42E0629-22FC-42E6-ADFB-DB96A8239A44}" type="pres">
      <dgm:prSet presAssocID="{A20208D5-9EFF-4423-A8A2-8969A236AE13}" presName="ParentText" presStyleLbl="revTx" presStyleIdx="2" presStyleCnt="5">
        <dgm:presLayoutVars>
          <dgm:chMax val="0"/>
          <dgm:chPref val="0"/>
          <dgm:bulletEnabled val="1"/>
        </dgm:presLayoutVars>
      </dgm:prSet>
      <dgm:spPr/>
    </dgm:pt>
    <dgm:pt modelId="{FF5ED727-4401-452E-875D-4ED6880A0C93}" type="pres">
      <dgm:prSet presAssocID="{A20208D5-9EFF-4423-A8A2-8969A236AE13}" presName="Triangle" presStyleLbl="alignNode1" presStyleIdx="5" presStyleCnt="9"/>
      <dgm:spPr/>
    </dgm:pt>
    <dgm:pt modelId="{1260F050-B3E0-4634-88EF-51448FFED634}" type="pres">
      <dgm:prSet presAssocID="{750E373A-61ED-4CC2-83F9-F3E99F311277}" presName="sibTrans" presStyleCnt="0"/>
      <dgm:spPr/>
    </dgm:pt>
    <dgm:pt modelId="{CD8EF1F0-DA8E-404F-97BD-A8A8E9796BBA}" type="pres">
      <dgm:prSet presAssocID="{750E373A-61ED-4CC2-83F9-F3E99F311277}" presName="space" presStyleCnt="0"/>
      <dgm:spPr/>
    </dgm:pt>
    <dgm:pt modelId="{1A29FFA1-6679-467A-864F-E275395B4350}" type="pres">
      <dgm:prSet presAssocID="{A7F1D182-07B3-4BEA-9E9E-5BAFA4BF0033}" presName="composite" presStyleCnt="0"/>
      <dgm:spPr/>
    </dgm:pt>
    <dgm:pt modelId="{9D3894A5-D901-4165-A205-5B79921BD321}" type="pres">
      <dgm:prSet presAssocID="{A7F1D182-07B3-4BEA-9E9E-5BAFA4BF0033}" presName="LShape" presStyleLbl="alignNode1" presStyleIdx="6" presStyleCnt="9"/>
      <dgm:spPr/>
    </dgm:pt>
    <dgm:pt modelId="{0233A544-27D4-4361-82EF-B48415D10D05}" type="pres">
      <dgm:prSet presAssocID="{A7F1D182-07B3-4BEA-9E9E-5BAFA4BF0033}" presName="ParentText" presStyleLbl="revTx" presStyleIdx="3" presStyleCnt="5">
        <dgm:presLayoutVars>
          <dgm:chMax val="0"/>
          <dgm:chPref val="0"/>
          <dgm:bulletEnabled val="1"/>
        </dgm:presLayoutVars>
      </dgm:prSet>
      <dgm:spPr/>
    </dgm:pt>
    <dgm:pt modelId="{6749B12F-F928-4D3A-AB1A-3CF5AE00B2F1}" type="pres">
      <dgm:prSet presAssocID="{A7F1D182-07B3-4BEA-9E9E-5BAFA4BF0033}" presName="Triangle" presStyleLbl="alignNode1" presStyleIdx="7" presStyleCnt="9"/>
      <dgm:spPr/>
    </dgm:pt>
    <dgm:pt modelId="{E7AE4C56-2165-46A6-A0DF-BAEFCCD70C75}" type="pres">
      <dgm:prSet presAssocID="{64F031CC-5FC4-4458-B58E-C5869F38193E}" presName="sibTrans" presStyleCnt="0"/>
      <dgm:spPr/>
    </dgm:pt>
    <dgm:pt modelId="{069D412F-5F4F-4403-8463-75C02D91C007}" type="pres">
      <dgm:prSet presAssocID="{64F031CC-5FC4-4458-B58E-C5869F38193E}" presName="space" presStyleCnt="0"/>
      <dgm:spPr/>
    </dgm:pt>
    <dgm:pt modelId="{8D035AEA-FDB4-4B76-9BF8-6CED8108313F}" type="pres">
      <dgm:prSet presAssocID="{BE42448F-6791-494E-9F8E-093925118234}" presName="composite" presStyleCnt="0"/>
      <dgm:spPr/>
    </dgm:pt>
    <dgm:pt modelId="{AAD022A6-813C-42AB-B19F-ACC0033D3FCB}" type="pres">
      <dgm:prSet presAssocID="{BE42448F-6791-494E-9F8E-093925118234}" presName="LShape" presStyleLbl="alignNode1" presStyleIdx="8" presStyleCnt="9"/>
      <dgm:spPr/>
    </dgm:pt>
    <dgm:pt modelId="{48D930CA-7FEB-452F-8F13-00766D203EF5}" type="pres">
      <dgm:prSet presAssocID="{BE42448F-6791-494E-9F8E-093925118234}" presName="ParentText" presStyleLbl="revTx" presStyleIdx="4" presStyleCnt="5">
        <dgm:presLayoutVars>
          <dgm:chMax val="0"/>
          <dgm:chPref val="0"/>
          <dgm:bulletEnabled val="1"/>
        </dgm:presLayoutVars>
      </dgm:prSet>
      <dgm:spPr/>
    </dgm:pt>
  </dgm:ptLst>
  <dgm:cxnLst>
    <dgm:cxn modelId="{D7AF4F1F-08CA-4360-91EB-7780EBAA53B8}" type="presOf" srcId="{A7F1D182-07B3-4BEA-9E9E-5BAFA4BF0033}" destId="{0233A544-27D4-4361-82EF-B48415D10D05}" srcOrd="0" destOrd="0" presId="urn:microsoft.com/office/officeart/2009/3/layout/StepUpProcess"/>
    <dgm:cxn modelId="{C19DE949-A961-4297-81B6-41B91F9315AB}" type="presOf" srcId="{A20208D5-9EFF-4423-A8A2-8969A236AE13}" destId="{F42E0629-22FC-42E6-ADFB-DB96A8239A44}" srcOrd="0" destOrd="0" presId="urn:microsoft.com/office/officeart/2009/3/layout/StepUpProcess"/>
    <dgm:cxn modelId="{2379FE50-E594-4DB0-8451-8C98CBF9A425}" srcId="{B344723E-610E-4D97-8146-AA2863C05503}" destId="{A5D688F4-1A6C-468E-B5AE-1910670E93D0}" srcOrd="0" destOrd="0" parTransId="{05B8256C-FB91-40D7-8CED-E1D0552EDDD0}" sibTransId="{047873FF-66A7-41B8-985A-86DDF11D1ED1}"/>
    <dgm:cxn modelId="{2B5A4374-EEC6-4543-A524-FB617565F9ED}" srcId="{B344723E-610E-4D97-8146-AA2863C05503}" destId="{D3ADBFD1-F5CB-41CC-87A1-ED8C652D47D6}" srcOrd="1" destOrd="0" parTransId="{FAA2C7B9-FAA8-4193-BC0E-2CA2538631E9}" sibTransId="{1F16E7BF-D4E9-4A6E-8174-E15206E1EA14}"/>
    <dgm:cxn modelId="{AFFEF354-8767-4E24-8C40-E77F6E874D37}" type="presOf" srcId="{D3ADBFD1-F5CB-41CC-87A1-ED8C652D47D6}" destId="{1F86830B-0D36-49A1-8692-569417866554}" srcOrd="0" destOrd="0" presId="urn:microsoft.com/office/officeart/2009/3/layout/StepUpProcess"/>
    <dgm:cxn modelId="{438FE180-3D18-45B2-903C-F566F3CB6488}" type="presOf" srcId="{B344723E-610E-4D97-8146-AA2863C05503}" destId="{F762B611-110C-4F3A-91FE-EEDD9801FC5F}" srcOrd="0" destOrd="0" presId="urn:microsoft.com/office/officeart/2009/3/layout/StepUpProcess"/>
    <dgm:cxn modelId="{67E2F3BE-0767-4523-8BA7-E74B8F8DE7D0}" srcId="{B344723E-610E-4D97-8146-AA2863C05503}" destId="{A7F1D182-07B3-4BEA-9E9E-5BAFA4BF0033}" srcOrd="3" destOrd="0" parTransId="{379993AC-A94C-4BF5-892A-B2FFAD637021}" sibTransId="{64F031CC-5FC4-4458-B58E-C5869F38193E}"/>
    <dgm:cxn modelId="{F65003CA-1B54-4E3D-96F8-DF275093EBB7}" type="presOf" srcId="{A5D688F4-1A6C-468E-B5AE-1910670E93D0}" destId="{4C858FD0-5597-4152-AD4C-F6B792A43697}" srcOrd="0" destOrd="0" presId="urn:microsoft.com/office/officeart/2009/3/layout/StepUpProcess"/>
    <dgm:cxn modelId="{1D91ADF5-4275-408B-ABA4-56A8952A3F31}" type="presOf" srcId="{BE42448F-6791-494E-9F8E-093925118234}" destId="{48D930CA-7FEB-452F-8F13-00766D203EF5}" srcOrd="0" destOrd="0" presId="urn:microsoft.com/office/officeart/2009/3/layout/StepUpProcess"/>
    <dgm:cxn modelId="{E29F03FA-4658-4170-9FE6-ABE751459E40}" srcId="{B344723E-610E-4D97-8146-AA2863C05503}" destId="{BE42448F-6791-494E-9F8E-093925118234}" srcOrd="4" destOrd="0" parTransId="{A2DCEF1C-3F1F-4215-B1AD-CF8498FDD521}" sibTransId="{643D2D3B-8E6E-4E14-A09C-BC854C93EB30}"/>
    <dgm:cxn modelId="{2D4B84FF-0D11-4B45-8822-4E778F566FA2}" srcId="{B344723E-610E-4D97-8146-AA2863C05503}" destId="{A20208D5-9EFF-4423-A8A2-8969A236AE13}" srcOrd="2" destOrd="0" parTransId="{069E83E3-2983-42E8-847E-F7F047A9C63B}" sibTransId="{750E373A-61ED-4CC2-83F9-F3E99F311277}"/>
    <dgm:cxn modelId="{6291EE1C-E66B-4670-8CFD-13F0D4C5E75D}" type="presParOf" srcId="{F762B611-110C-4F3A-91FE-EEDD9801FC5F}" destId="{AFD90809-F034-403D-A9CE-EECA59DCE607}" srcOrd="0" destOrd="0" presId="urn:microsoft.com/office/officeart/2009/3/layout/StepUpProcess"/>
    <dgm:cxn modelId="{3FAEE4E8-24E0-4A6C-AA66-2475FEC3F9EF}" type="presParOf" srcId="{AFD90809-F034-403D-A9CE-EECA59DCE607}" destId="{E76A710C-E677-4628-94B6-1D9C8095393B}" srcOrd="0" destOrd="0" presId="urn:microsoft.com/office/officeart/2009/3/layout/StepUpProcess"/>
    <dgm:cxn modelId="{10BE4E1E-3FCF-4F06-A14D-75386F31C71A}" type="presParOf" srcId="{AFD90809-F034-403D-A9CE-EECA59DCE607}" destId="{4C858FD0-5597-4152-AD4C-F6B792A43697}" srcOrd="1" destOrd="0" presId="urn:microsoft.com/office/officeart/2009/3/layout/StepUpProcess"/>
    <dgm:cxn modelId="{5647CAE0-E3B4-47E8-B4FC-101CE9AF2E4B}" type="presParOf" srcId="{AFD90809-F034-403D-A9CE-EECA59DCE607}" destId="{F90D9508-E6C7-4CF2-A6AC-F13FD831F3E0}" srcOrd="2" destOrd="0" presId="urn:microsoft.com/office/officeart/2009/3/layout/StepUpProcess"/>
    <dgm:cxn modelId="{F3D64F66-7C06-40FA-879B-9092039F4F82}" type="presParOf" srcId="{F762B611-110C-4F3A-91FE-EEDD9801FC5F}" destId="{E0BEEAB5-C070-416D-A423-B46A039C5C7B}" srcOrd="1" destOrd="0" presId="urn:microsoft.com/office/officeart/2009/3/layout/StepUpProcess"/>
    <dgm:cxn modelId="{B4CBFFA5-3823-4D16-9009-12E8DDC3CF05}" type="presParOf" srcId="{E0BEEAB5-C070-416D-A423-B46A039C5C7B}" destId="{58702EB5-EACB-4B32-81E6-5AA972286742}" srcOrd="0" destOrd="0" presId="urn:microsoft.com/office/officeart/2009/3/layout/StepUpProcess"/>
    <dgm:cxn modelId="{A634F978-4AF6-46C6-8AFE-F827D01FF036}" type="presParOf" srcId="{F762B611-110C-4F3A-91FE-EEDD9801FC5F}" destId="{C0EBB400-B279-43B9-8C5B-593CF53AD149}" srcOrd="2" destOrd="0" presId="urn:microsoft.com/office/officeart/2009/3/layout/StepUpProcess"/>
    <dgm:cxn modelId="{678084E5-B731-4E08-943C-0CCA80BEB357}" type="presParOf" srcId="{C0EBB400-B279-43B9-8C5B-593CF53AD149}" destId="{D09C62D1-175F-4788-A1BA-708815D201AD}" srcOrd="0" destOrd="0" presId="urn:microsoft.com/office/officeart/2009/3/layout/StepUpProcess"/>
    <dgm:cxn modelId="{9B734100-024B-459C-8059-B41251B29E73}" type="presParOf" srcId="{C0EBB400-B279-43B9-8C5B-593CF53AD149}" destId="{1F86830B-0D36-49A1-8692-569417866554}" srcOrd="1" destOrd="0" presId="urn:microsoft.com/office/officeart/2009/3/layout/StepUpProcess"/>
    <dgm:cxn modelId="{E57BCBF7-B6DF-4037-9F66-BE662402F9D3}" type="presParOf" srcId="{C0EBB400-B279-43B9-8C5B-593CF53AD149}" destId="{B7B45522-2D12-4AE7-B206-59F1A4A6553F}" srcOrd="2" destOrd="0" presId="urn:microsoft.com/office/officeart/2009/3/layout/StepUpProcess"/>
    <dgm:cxn modelId="{43508717-267D-4DFA-9F8F-93533AB551AF}" type="presParOf" srcId="{F762B611-110C-4F3A-91FE-EEDD9801FC5F}" destId="{DBEFB972-D9B0-4ECB-982A-11C70C418269}" srcOrd="3" destOrd="0" presId="urn:microsoft.com/office/officeart/2009/3/layout/StepUpProcess"/>
    <dgm:cxn modelId="{1C37888F-6429-4616-95C7-24D0F20F6070}" type="presParOf" srcId="{DBEFB972-D9B0-4ECB-982A-11C70C418269}" destId="{D4FF1707-528B-46EC-9335-D10CAD3D4B78}" srcOrd="0" destOrd="0" presId="urn:microsoft.com/office/officeart/2009/3/layout/StepUpProcess"/>
    <dgm:cxn modelId="{553EA57E-E48C-4CDD-AB79-968462229107}" type="presParOf" srcId="{F762B611-110C-4F3A-91FE-EEDD9801FC5F}" destId="{0767B5BA-57CE-4BB1-9D57-98767FBB7C22}" srcOrd="4" destOrd="0" presId="urn:microsoft.com/office/officeart/2009/3/layout/StepUpProcess"/>
    <dgm:cxn modelId="{8D28A3AB-FC86-4F12-8CF9-7E687008D401}" type="presParOf" srcId="{0767B5BA-57CE-4BB1-9D57-98767FBB7C22}" destId="{2933D0BA-95E6-4E80-8E01-10224C1A0A69}" srcOrd="0" destOrd="0" presId="urn:microsoft.com/office/officeart/2009/3/layout/StepUpProcess"/>
    <dgm:cxn modelId="{67064B38-42A8-499A-A006-5422A80C1B03}" type="presParOf" srcId="{0767B5BA-57CE-4BB1-9D57-98767FBB7C22}" destId="{F42E0629-22FC-42E6-ADFB-DB96A8239A44}" srcOrd="1" destOrd="0" presId="urn:microsoft.com/office/officeart/2009/3/layout/StepUpProcess"/>
    <dgm:cxn modelId="{5EFA5A16-AAA8-4878-A88C-5AC4F0B67382}" type="presParOf" srcId="{0767B5BA-57CE-4BB1-9D57-98767FBB7C22}" destId="{FF5ED727-4401-452E-875D-4ED6880A0C93}" srcOrd="2" destOrd="0" presId="urn:microsoft.com/office/officeart/2009/3/layout/StepUpProcess"/>
    <dgm:cxn modelId="{C8A0A680-9F13-4B96-B6DC-B00C0B548BEA}" type="presParOf" srcId="{F762B611-110C-4F3A-91FE-EEDD9801FC5F}" destId="{1260F050-B3E0-4634-88EF-51448FFED634}" srcOrd="5" destOrd="0" presId="urn:microsoft.com/office/officeart/2009/3/layout/StepUpProcess"/>
    <dgm:cxn modelId="{84B04031-110A-4844-87BD-C9ABED728906}" type="presParOf" srcId="{1260F050-B3E0-4634-88EF-51448FFED634}" destId="{CD8EF1F0-DA8E-404F-97BD-A8A8E9796BBA}" srcOrd="0" destOrd="0" presId="urn:microsoft.com/office/officeart/2009/3/layout/StepUpProcess"/>
    <dgm:cxn modelId="{73A0A5DA-EA9E-4D12-941F-BC9DC67871FF}" type="presParOf" srcId="{F762B611-110C-4F3A-91FE-EEDD9801FC5F}" destId="{1A29FFA1-6679-467A-864F-E275395B4350}" srcOrd="6" destOrd="0" presId="urn:microsoft.com/office/officeart/2009/3/layout/StepUpProcess"/>
    <dgm:cxn modelId="{215531CF-7F7A-4539-BDB7-AEC68F3C4DAD}" type="presParOf" srcId="{1A29FFA1-6679-467A-864F-E275395B4350}" destId="{9D3894A5-D901-4165-A205-5B79921BD321}" srcOrd="0" destOrd="0" presId="urn:microsoft.com/office/officeart/2009/3/layout/StepUpProcess"/>
    <dgm:cxn modelId="{C87DC938-E1E2-40D3-B2A7-CBCC44391DD8}" type="presParOf" srcId="{1A29FFA1-6679-467A-864F-E275395B4350}" destId="{0233A544-27D4-4361-82EF-B48415D10D05}" srcOrd="1" destOrd="0" presId="urn:microsoft.com/office/officeart/2009/3/layout/StepUpProcess"/>
    <dgm:cxn modelId="{08A83323-857C-44BD-A3F6-929F0323546F}" type="presParOf" srcId="{1A29FFA1-6679-467A-864F-E275395B4350}" destId="{6749B12F-F928-4D3A-AB1A-3CF5AE00B2F1}" srcOrd="2" destOrd="0" presId="urn:microsoft.com/office/officeart/2009/3/layout/StepUpProcess"/>
    <dgm:cxn modelId="{06439157-913B-4F65-8B48-DECF84BD8AA6}" type="presParOf" srcId="{F762B611-110C-4F3A-91FE-EEDD9801FC5F}" destId="{E7AE4C56-2165-46A6-A0DF-BAEFCCD70C75}" srcOrd="7" destOrd="0" presId="urn:microsoft.com/office/officeart/2009/3/layout/StepUpProcess"/>
    <dgm:cxn modelId="{246EA713-57AF-45FC-812F-D3D09ABBFE42}" type="presParOf" srcId="{E7AE4C56-2165-46A6-A0DF-BAEFCCD70C75}" destId="{069D412F-5F4F-4403-8463-75C02D91C007}" srcOrd="0" destOrd="0" presId="urn:microsoft.com/office/officeart/2009/3/layout/StepUpProcess"/>
    <dgm:cxn modelId="{5392B576-3BA3-469C-9F1B-133CB09BB6B5}" type="presParOf" srcId="{F762B611-110C-4F3A-91FE-EEDD9801FC5F}" destId="{8D035AEA-FDB4-4B76-9BF8-6CED8108313F}" srcOrd="8" destOrd="0" presId="urn:microsoft.com/office/officeart/2009/3/layout/StepUpProcess"/>
    <dgm:cxn modelId="{26F1A320-A233-490B-8DB6-01E9447FCC08}" type="presParOf" srcId="{8D035AEA-FDB4-4B76-9BF8-6CED8108313F}" destId="{AAD022A6-813C-42AB-B19F-ACC0033D3FCB}" srcOrd="0" destOrd="0" presId="urn:microsoft.com/office/officeart/2009/3/layout/StepUpProcess"/>
    <dgm:cxn modelId="{DC48980B-8A2F-4B65-AADB-C9225BE86579}" type="presParOf" srcId="{8D035AEA-FDB4-4B76-9BF8-6CED8108313F}" destId="{48D930CA-7FEB-452F-8F13-00766D203EF5}"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5EE4CB-8AE4-4E75-9291-36F3A6BD42DB}" type="doc">
      <dgm:prSet loTypeId="urn:microsoft.com/office/officeart/2005/8/layout/process1" loCatId="process" qsTypeId="urn:microsoft.com/office/officeart/2005/8/quickstyle/simple1" qsCatId="simple" csTypeId="urn:microsoft.com/office/officeart/2005/8/colors/colorful2" csCatId="colorful" phldr="1"/>
      <dgm:spPr/>
    </dgm:pt>
    <dgm:pt modelId="{533CB8C7-EA72-41C7-BB1F-F423F46715CD}">
      <dgm:prSet phldrT="[Texte]"/>
      <dgm:spPr/>
      <dgm:t>
        <a:bodyPr/>
        <a:lstStyle/>
        <a:p>
          <a:r>
            <a:rPr lang="fr-FR" dirty="0"/>
            <a:t>Contrat Industriel/meunier</a:t>
          </a:r>
        </a:p>
      </dgm:t>
    </dgm:pt>
    <dgm:pt modelId="{6DC4992A-8853-4B62-B5AD-229EEFDD2EE8}" type="parTrans" cxnId="{059460C9-9AF6-4894-9A5E-04917F6E30A0}">
      <dgm:prSet/>
      <dgm:spPr/>
      <dgm:t>
        <a:bodyPr/>
        <a:lstStyle/>
        <a:p>
          <a:endParaRPr lang="fr-FR"/>
        </a:p>
      </dgm:t>
    </dgm:pt>
    <dgm:pt modelId="{B728CCAB-D45A-4567-87A5-63067235C97B}" type="sibTrans" cxnId="{059460C9-9AF6-4894-9A5E-04917F6E30A0}">
      <dgm:prSet/>
      <dgm:spPr/>
      <dgm:t>
        <a:bodyPr/>
        <a:lstStyle/>
        <a:p>
          <a:endParaRPr lang="fr-FR"/>
        </a:p>
      </dgm:t>
    </dgm:pt>
    <dgm:pt modelId="{8E120560-40FF-4C3D-B263-4568664F8FC4}">
      <dgm:prSet phldrT="[Texte]"/>
      <dgm:spPr/>
      <dgm:t>
        <a:bodyPr/>
        <a:lstStyle/>
        <a:p>
          <a:r>
            <a:rPr lang="fr-FR" dirty="0"/>
            <a:t>Contrat Meunier/coopérative</a:t>
          </a:r>
        </a:p>
      </dgm:t>
    </dgm:pt>
    <dgm:pt modelId="{3E63E652-E5C1-4F37-A31C-B8D51537B42F}" type="parTrans" cxnId="{6B4485B2-199D-4A87-92BD-D0E7A14859B5}">
      <dgm:prSet/>
      <dgm:spPr/>
      <dgm:t>
        <a:bodyPr/>
        <a:lstStyle/>
        <a:p>
          <a:endParaRPr lang="fr-FR"/>
        </a:p>
      </dgm:t>
    </dgm:pt>
    <dgm:pt modelId="{DE714B79-D563-463D-95F2-5E114E5B61C0}" type="sibTrans" cxnId="{6B4485B2-199D-4A87-92BD-D0E7A14859B5}">
      <dgm:prSet/>
      <dgm:spPr/>
      <dgm:t>
        <a:bodyPr/>
        <a:lstStyle/>
        <a:p>
          <a:endParaRPr lang="fr-FR"/>
        </a:p>
      </dgm:t>
    </dgm:pt>
    <dgm:pt modelId="{DA409102-080C-437F-A702-D6A932037C28}">
      <dgm:prSet phldrT="[Texte]"/>
      <dgm:spPr/>
      <dgm:t>
        <a:bodyPr/>
        <a:lstStyle/>
        <a:p>
          <a:r>
            <a:rPr lang="fr-FR" dirty="0"/>
            <a:t>Contrat</a:t>
          </a:r>
        </a:p>
        <a:p>
          <a:r>
            <a:rPr lang="fr-FR" dirty="0"/>
            <a:t>Coopérative et adhérent coopérateur: avec à la clé PSE</a:t>
          </a:r>
        </a:p>
      </dgm:t>
    </dgm:pt>
    <dgm:pt modelId="{0033FF48-CEE6-43F4-843C-607A0E13455A}" type="parTrans" cxnId="{5CBCDA22-C6C2-45FB-8BB3-D7DBEF46D376}">
      <dgm:prSet/>
      <dgm:spPr/>
      <dgm:t>
        <a:bodyPr/>
        <a:lstStyle/>
        <a:p>
          <a:endParaRPr lang="fr-FR"/>
        </a:p>
      </dgm:t>
    </dgm:pt>
    <dgm:pt modelId="{F2B9D727-0673-4828-859E-B90C88BBE801}" type="sibTrans" cxnId="{5CBCDA22-C6C2-45FB-8BB3-D7DBEF46D376}">
      <dgm:prSet/>
      <dgm:spPr/>
      <dgm:t>
        <a:bodyPr/>
        <a:lstStyle/>
        <a:p>
          <a:endParaRPr lang="fr-FR"/>
        </a:p>
      </dgm:t>
    </dgm:pt>
    <dgm:pt modelId="{3DA994F7-FEAD-4871-9C5F-76DC8B806DF8}" type="pres">
      <dgm:prSet presAssocID="{B75EE4CB-8AE4-4E75-9291-36F3A6BD42DB}" presName="Name0" presStyleCnt="0">
        <dgm:presLayoutVars>
          <dgm:dir/>
          <dgm:resizeHandles val="exact"/>
        </dgm:presLayoutVars>
      </dgm:prSet>
      <dgm:spPr/>
    </dgm:pt>
    <dgm:pt modelId="{7C328868-8B09-4121-8B1F-C0DD74D5565F}" type="pres">
      <dgm:prSet presAssocID="{533CB8C7-EA72-41C7-BB1F-F423F46715CD}" presName="node" presStyleLbl="node1" presStyleIdx="0" presStyleCnt="3" custLinFactNeighborX="-706" custLinFactNeighborY="1749">
        <dgm:presLayoutVars>
          <dgm:bulletEnabled val="1"/>
        </dgm:presLayoutVars>
      </dgm:prSet>
      <dgm:spPr/>
    </dgm:pt>
    <dgm:pt modelId="{6E4E95E9-7100-472F-B29D-522FDF262E7F}" type="pres">
      <dgm:prSet presAssocID="{B728CCAB-D45A-4567-87A5-63067235C97B}" presName="sibTrans" presStyleLbl="sibTrans2D1" presStyleIdx="0" presStyleCnt="2"/>
      <dgm:spPr/>
    </dgm:pt>
    <dgm:pt modelId="{6DA2751C-5182-434B-8AA0-FF609C9B38D3}" type="pres">
      <dgm:prSet presAssocID="{B728CCAB-D45A-4567-87A5-63067235C97B}" presName="connectorText" presStyleLbl="sibTrans2D1" presStyleIdx="0" presStyleCnt="2"/>
      <dgm:spPr/>
    </dgm:pt>
    <dgm:pt modelId="{EBD74BC8-9ECF-4AF8-ADFF-DFF2738091B8}" type="pres">
      <dgm:prSet presAssocID="{8E120560-40FF-4C3D-B263-4568664F8FC4}" presName="node" presStyleLbl="node1" presStyleIdx="1" presStyleCnt="3">
        <dgm:presLayoutVars>
          <dgm:bulletEnabled val="1"/>
        </dgm:presLayoutVars>
      </dgm:prSet>
      <dgm:spPr/>
    </dgm:pt>
    <dgm:pt modelId="{37C0A421-BF42-40E5-A053-7507DC6D05D0}" type="pres">
      <dgm:prSet presAssocID="{DE714B79-D563-463D-95F2-5E114E5B61C0}" presName="sibTrans" presStyleLbl="sibTrans2D1" presStyleIdx="1" presStyleCnt="2"/>
      <dgm:spPr/>
    </dgm:pt>
    <dgm:pt modelId="{350F19FA-92DB-4871-ACAA-63B1AF6A0BE7}" type="pres">
      <dgm:prSet presAssocID="{DE714B79-D563-463D-95F2-5E114E5B61C0}" presName="connectorText" presStyleLbl="sibTrans2D1" presStyleIdx="1" presStyleCnt="2"/>
      <dgm:spPr/>
    </dgm:pt>
    <dgm:pt modelId="{2890C266-8C25-47D4-A08B-63B54793DD6C}" type="pres">
      <dgm:prSet presAssocID="{DA409102-080C-437F-A702-D6A932037C28}" presName="node" presStyleLbl="node1" presStyleIdx="2" presStyleCnt="3">
        <dgm:presLayoutVars>
          <dgm:bulletEnabled val="1"/>
        </dgm:presLayoutVars>
      </dgm:prSet>
      <dgm:spPr/>
    </dgm:pt>
  </dgm:ptLst>
  <dgm:cxnLst>
    <dgm:cxn modelId="{5CBCDA22-C6C2-45FB-8BB3-D7DBEF46D376}" srcId="{B75EE4CB-8AE4-4E75-9291-36F3A6BD42DB}" destId="{DA409102-080C-437F-A702-D6A932037C28}" srcOrd="2" destOrd="0" parTransId="{0033FF48-CEE6-43F4-843C-607A0E13455A}" sibTransId="{F2B9D727-0673-4828-859E-B90C88BBE801}"/>
    <dgm:cxn modelId="{CFB13F3F-4CEF-4837-AC7F-04EFCA437182}" type="presOf" srcId="{DE714B79-D563-463D-95F2-5E114E5B61C0}" destId="{350F19FA-92DB-4871-ACAA-63B1AF6A0BE7}" srcOrd="1" destOrd="0" presId="urn:microsoft.com/office/officeart/2005/8/layout/process1"/>
    <dgm:cxn modelId="{D5CD8D52-E3C0-4BA5-BDA8-3A7EFC81FA4D}" type="presOf" srcId="{DE714B79-D563-463D-95F2-5E114E5B61C0}" destId="{37C0A421-BF42-40E5-A053-7507DC6D05D0}" srcOrd="0" destOrd="0" presId="urn:microsoft.com/office/officeart/2005/8/layout/process1"/>
    <dgm:cxn modelId="{419C0A7B-B40D-4676-A017-CA69E0FE7E8F}" type="presOf" srcId="{8E120560-40FF-4C3D-B263-4568664F8FC4}" destId="{EBD74BC8-9ECF-4AF8-ADFF-DFF2738091B8}" srcOrd="0" destOrd="0" presId="urn:microsoft.com/office/officeart/2005/8/layout/process1"/>
    <dgm:cxn modelId="{D9E64E9A-07A8-454C-9299-C873B70DE4BD}" type="presOf" srcId="{B728CCAB-D45A-4567-87A5-63067235C97B}" destId="{6E4E95E9-7100-472F-B29D-522FDF262E7F}" srcOrd="0" destOrd="0" presId="urn:microsoft.com/office/officeart/2005/8/layout/process1"/>
    <dgm:cxn modelId="{418AC1A7-77CA-45CE-8E6E-4DF7FAFDCB3F}" type="presOf" srcId="{B75EE4CB-8AE4-4E75-9291-36F3A6BD42DB}" destId="{3DA994F7-FEAD-4871-9C5F-76DC8B806DF8}" srcOrd="0" destOrd="0" presId="urn:microsoft.com/office/officeart/2005/8/layout/process1"/>
    <dgm:cxn modelId="{282D30AB-3F0F-4A03-9F79-892706D655AF}" type="presOf" srcId="{DA409102-080C-437F-A702-D6A932037C28}" destId="{2890C266-8C25-47D4-A08B-63B54793DD6C}" srcOrd="0" destOrd="0" presId="urn:microsoft.com/office/officeart/2005/8/layout/process1"/>
    <dgm:cxn modelId="{6B4485B2-199D-4A87-92BD-D0E7A14859B5}" srcId="{B75EE4CB-8AE4-4E75-9291-36F3A6BD42DB}" destId="{8E120560-40FF-4C3D-B263-4568664F8FC4}" srcOrd="1" destOrd="0" parTransId="{3E63E652-E5C1-4F37-A31C-B8D51537B42F}" sibTransId="{DE714B79-D563-463D-95F2-5E114E5B61C0}"/>
    <dgm:cxn modelId="{E57EE6C1-0FA7-469D-89AF-3A7139D0EB36}" type="presOf" srcId="{533CB8C7-EA72-41C7-BB1F-F423F46715CD}" destId="{7C328868-8B09-4121-8B1F-C0DD74D5565F}" srcOrd="0" destOrd="0" presId="urn:microsoft.com/office/officeart/2005/8/layout/process1"/>
    <dgm:cxn modelId="{059460C9-9AF6-4894-9A5E-04917F6E30A0}" srcId="{B75EE4CB-8AE4-4E75-9291-36F3A6BD42DB}" destId="{533CB8C7-EA72-41C7-BB1F-F423F46715CD}" srcOrd="0" destOrd="0" parTransId="{6DC4992A-8853-4B62-B5AD-229EEFDD2EE8}" sibTransId="{B728CCAB-D45A-4567-87A5-63067235C97B}"/>
    <dgm:cxn modelId="{A77801F0-1395-4C95-96FA-4B774B925A73}" type="presOf" srcId="{B728CCAB-D45A-4567-87A5-63067235C97B}" destId="{6DA2751C-5182-434B-8AA0-FF609C9B38D3}" srcOrd="1" destOrd="0" presId="urn:microsoft.com/office/officeart/2005/8/layout/process1"/>
    <dgm:cxn modelId="{7F048EB3-9088-43FB-9A40-4873D1991FD2}" type="presParOf" srcId="{3DA994F7-FEAD-4871-9C5F-76DC8B806DF8}" destId="{7C328868-8B09-4121-8B1F-C0DD74D5565F}" srcOrd="0" destOrd="0" presId="urn:microsoft.com/office/officeart/2005/8/layout/process1"/>
    <dgm:cxn modelId="{AA6EE549-CECE-4515-8147-2752E98E778E}" type="presParOf" srcId="{3DA994F7-FEAD-4871-9C5F-76DC8B806DF8}" destId="{6E4E95E9-7100-472F-B29D-522FDF262E7F}" srcOrd="1" destOrd="0" presId="urn:microsoft.com/office/officeart/2005/8/layout/process1"/>
    <dgm:cxn modelId="{77E4FA72-53F7-4214-B64D-F149B3A671E1}" type="presParOf" srcId="{6E4E95E9-7100-472F-B29D-522FDF262E7F}" destId="{6DA2751C-5182-434B-8AA0-FF609C9B38D3}" srcOrd="0" destOrd="0" presId="urn:microsoft.com/office/officeart/2005/8/layout/process1"/>
    <dgm:cxn modelId="{DA35015C-3A74-44B2-AAA1-5D2BC4A63A26}" type="presParOf" srcId="{3DA994F7-FEAD-4871-9C5F-76DC8B806DF8}" destId="{EBD74BC8-9ECF-4AF8-ADFF-DFF2738091B8}" srcOrd="2" destOrd="0" presId="urn:microsoft.com/office/officeart/2005/8/layout/process1"/>
    <dgm:cxn modelId="{B0F3E78B-7500-4090-8044-F8811EFAE0D3}" type="presParOf" srcId="{3DA994F7-FEAD-4871-9C5F-76DC8B806DF8}" destId="{37C0A421-BF42-40E5-A053-7507DC6D05D0}" srcOrd="3" destOrd="0" presId="urn:microsoft.com/office/officeart/2005/8/layout/process1"/>
    <dgm:cxn modelId="{6CC86384-D927-4909-BC39-21BE56325AEA}" type="presParOf" srcId="{37C0A421-BF42-40E5-A053-7507DC6D05D0}" destId="{350F19FA-92DB-4871-ACAA-63B1AF6A0BE7}" srcOrd="0" destOrd="0" presId="urn:microsoft.com/office/officeart/2005/8/layout/process1"/>
    <dgm:cxn modelId="{8596A084-938E-4D6B-BC21-FC0FB9E95B02}" type="presParOf" srcId="{3DA994F7-FEAD-4871-9C5F-76DC8B806DF8}" destId="{2890C266-8C25-47D4-A08B-63B54793DD6C}"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3E67E0-545D-46B7-AB18-CB377132577A}" type="doc">
      <dgm:prSet loTypeId="urn:microsoft.com/office/officeart/2005/8/layout/hProcess3" loCatId="process" qsTypeId="urn:microsoft.com/office/officeart/2005/8/quickstyle/simple3" qsCatId="simple" csTypeId="urn:microsoft.com/office/officeart/2005/8/colors/accent3_5" csCatId="accent3" phldr="1"/>
      <dgm:spPr/>
    </dgm:pt>
    <dgm:pt modelId="{E712621B-341A-4067-A634-8EA98EFD1F89}">
      <dgm:prSet phldrT="[Texte]"/>
      <dgm:spPr/>
      <dgm:t>
        <a:bodyPr/>
        <a:lstStyle/>
        <a:p>
          <a:r>
            <a:rPr lang="fr-FR" dirty="0"/>
            <a:t>Objet des contrats: livraison d’un produit agricole conforme aux exigences contractuelles (origine, qualité, quantité)</a:t>
          </a:r>
        </a:p>
        <a:p>
          <a:r>
            <a:rPr lang="fr-FR" dirty="0"/>
            <a:t>Le produit agricole attendu par l’industriel est contractuellement défini par tous les contrats qui se succèdent</a:t>
          </a:r>
        </a:p>
      </dgm:t>
    </dgm:pt>
    <dgm:pt modelId="{22FB37F1-B63E-4BCC-BF9B-ED88382B9E46}" type="parTrans" cxnId="{B3036D9D-446A-4F9C-854B-F1EE354525B3}">
      <dgm:prSet/>
      <dgm:spPr/>
      <dgm:t>
        <a:bodyPr/>
        <a:lstStyle/>
        <a:p>
          <a:endParaRPr lang="fr-FR"/>
        </a:p>
      </dgm:t>
    </dgm:pt>
    <dgm:pt modelId="{858261C5-1420-4751-99E4-EC7B4F032C8B}" type="sibTrans" cxnId="{B3036D9D-446A-4F9C-854B-F1EE354525B3}">
      <dgm:prSet/>
      <dgm:spPr/>
      <dgm:t>
        <a:bodyPr/>
        <a:lstStyle/>
        <a:p>
          <a:endParaRPr lang="fr-FR"/>
        </a:p>
      </dgm:t>
    </dgm:pt>
    <dgm:pt modelId="{D0A0C568-2B79-44BE-B5BF-D4DC3C320EC2}">
      <dgm:prSet phldrT="[Texte]"/>
      <dgm:spPr/>
      <dgm:t>
        <a:bodyPr/>
        <a:lstStyle/>
        <a:p>
          <a:r>
            <a:rPr lang="fr-FR" dirty="0"/>
            <a:t>Lien de conformité entre les contrats y compris entre les cahiers des charges pour livrer un produit agricole conforme aux exigences posées par l’industriel</a:t>
          </a:r>
        </a:p>
        <a:p>
          <a:r>
            <a:rPr lang="fr-FR" dirty="0"/>
            <a:t>Aucune liberté d’interprétation</a:t>
          </a:r>
        </a:p>
      </dgm:t>
    </dgm:pt>
    <dgm:pt modelId="{30BB3796-2899-4836-A37A-B7A2F8487E18}" type="parTrans" cxnId="{AA4D1366-0C2F-4AE9-BB80-CAA331969B1E}">
      <dgm:prSet/>
      <dgm:spPr/>
      <dgm:t>
        <a:bodyPr/>
        <a:lstStyle/>
        <a:p>
          <a:endParaRPr lang="fr-FR"/>
        </a:p>
      </dgm:t>
    </dgm:pt>
    <dgm:pt modelId="{B5520CAC-A64C-44F7-8E67-A39F757D025D}" type="sibTrans" cxnId="{AA4D1366-0C2F-4AE9-BB80-CAA331969B1E}">
      <dgm:prSet/>
      <dgm:spPr/>
      <dgm:t>
        <a:bodyPr/>
        <a:lstStyle/>
        <a:p>
          <a:endParaRPr lang="fr-FR"/>
        </a:p>
      </dgm:t>
    </dgm:pt>
    <dgm:pt modelId="{ED1FE07E-02F9-400B-BEB5-673F2459E02E}">
      <dgm:prSet phldrT="[Texte]"/>
      <dgm:spPr/>
      <dgm:t>
        <a:bodyPr/>
        <a:lstStyle/>
        <a:p>
          <a:r>
            <a:rPr lang="fr-FR" dirty="0"/>
            <a:t>Ensemble de contrats de droit privé </a:t>
          </a:r>
        </a:p>
      </dgm:t>
    </dgm:pt>
    <dgm:pt modelId="{5018600F-298A-417C-86CC-0651D120096C}" type="parTrans" cxnId="{F8DA6E90-A949-4538-879F-8A0B6E23A64F}">
      <dgm:prSet/>
      <dgm:spPr/>
      <dgm:t>
        <a:bodyPr/>
        <a:lstStyle/>
        <a:p>
          <a:endParaRPr lang="fr-FR"/>
        </a:p>
      </dgm:t>
    </dgm:pt>
    <dgm:pt modelId="{45D1D123-CD6D-454D-8A72-57B73B39F353}" type="sibTrans" cxnId="{F8DA6E90-A949-4538-879F-8A0B6E23A64F}">
      <dgm:prSet/>
      <dgm:spPr/>
      <dgm:t>
        <a:bodyPr/>
        <a:lstStyle/>
        <a:p>
          <a:endParaRPr lang="fr-FR"/>
        </a:p>
      </dgm:t>
    </dgm:pt>
    <dgm:pt modelId="{A279ADA3-28CE-4F5E-A27E-B557C2E7DEC8}">
      <dgm:prSet phldrT="[Texte]"/>
      <dgm:spPr/>
      <dgm:t>
        <a:bodyPr/>
        <a:lstStyle/>
        <a:p>
          <a:r>
            <a:rPr lang="fr-FR"/>
            <a:t>tout le monde à intérêt à bien exécuter les contrats et à satisfaire les exigences premières de l’industriel</a:t>
          </a:r>
          <a:endParaRPr lang="fr-FR" dirty="0"/>
        </a:p>
      </dgm:t>
    </dgm:pt>
    <dgm:pt modelId="{3562854B-E5E1-4FB5-9B6E-BB5FB3129768}" type="parTrans" cxnId="{30E1B922-0D00-43BE-8749-11C9ECEF687F}">
      <dgm:prSet/>
      <dgm:spPr/>
      <dgm:t>
        <a:bodyPr/>
        <a:lstStyle/>
        <a:p>
          <a:endParaRPr lang="fr-FR"/>
        </a:p>
      </dgm:t>
    </dgm:pt>
    <dgm:pt modelId="{68015372-8FDC-461C-BD92-8BB3F25ED8E7}" type="sibTrans" cxnId="{30E1B922-0D00-43BE-8749-11C9ECEF687F}">
      <dgm:prSet/>
      <dgm:spPr/>
      <dgm:t>
        <a:bodyPr/>
        <a:lstStyle/>
        <a:p>
          <a:endParaRPr lang="fr-FR"/>
        </a:p>
      </dgm:t>
    </dgm:pt>
    <dgm:pt modelId="{DD3352C7-6DE6-4AD5-A80F-0736649D9F25}" type="pres">
      <dgm:prSet presAssocID="{D53E67E0-545D-46B7-AB18-CB377132577A}" presName="Name0" presStyleCnt="0">
        <dgm:presLayoutVars>
          <dgm:dir/>
          <dgm:animLvl val="lvl"/>
          <dgm:resizeHandles val="exact"/>
        </dgm:presLayoutVars>
      </dgm:prSet>
      <dgm:spPr/>
    </dgm:pt>
    <dgm:pt modelId="{1A07E8E9-272E-450D-8491-C4FFB694585E}" type="pres">
      <dgm:prSet presAssocID="{D53E67E0-545D-46B7-AB18-CB377132577A}" presName="dummy" presStyleCnt="0"/>
      <dgm:spPr/>
    </dgm:pt>
    <dgm:pt modelId="{61388845-E43F-4D0B-ABCD-F15478E591B9}" type="pres">
      <dgm:prSet presAssocID="{D53E67E0-545D-46B7-AB18-CB377132577A}" presName="linH" presStyleCnt="0"/>
      <dgm:spPr/>
    </dgm:pt>
    <dgm:pt modelId="{EB0F09A9-262C-4F38-8DC3-89DCF9BBDF35}" type="pres">
      <dgm:prSet presAssocID="{D53E67E0-545D-46B7-AB18-CB377132577A}" presName="padding1" presStyleCnt="0"/>
      <dgm:spPr/>
    </dgm:pt>
    <dgm:pt modelId="{F39E56AF-CCEB-48B3-9D44-AEF39494B217}" type="pres">
      <dgm:prSet presAssocID="{E712621B-341A-4067-A634-8EA98EFD1F89}" presName="linV" presStyleCnt="0"/>
      <dgm:spPr/>
    </dgm:pt>
    <dgm:pt modelId="{E03CE82C-A316-4FB0-9230-EF08C5C0A7B7}" type="pres">
      <dgm:prSet presAssocID="{E712621B-341A-4067-A634-8EA98EFD1F89}" presName="spVertical1" presStyleCnt="0"/>
      <dgm:spPr/>
    </dgm:pt>
    <dgm:pt modelId="{781D3012-1EAF-4D46-8446-3BDE10DCCF4D}" type="pres">
      <dgm:prSet presAssocID="{E712621B-341A-4067-A634-8EA98EFD1F89}" presName="parTx" presStyleLbl="revTx" presStyleIdx="0" presStyleCnt="4" custLinFactNeighborX="195" custLinFactNeighborY="22593">
        <dgm:presLayoutVars>
          <dgm:chMax val="0"/>
          <dgm:chPref val="0"/>
          <dgm:bulletEnabled val="1"/>
        </dgm:presLayoutVars>
      </dgm:prSet>
      <dgm:spPr/>
    </dgm:pt>
    <dgm:pt modelId="{1CEB2372-2FCA-4B30-8863-A1863C74334F}" type="pres">
      <dgm:prSet presAssocID="{E712621B-341A-4067-A634-8EA98EFD1F89}" presName="spVertical2" presStyleCnt="0"/>
      <dgm:spPr/>
    </dgm:pt>
    <dgm:pt modelId="{AEA44560-EE33-47BA-BBD2-41F5810D2655}" type="pres">
      <dgm:prSet presAssocID="{E712621B-341A-4067-A634-8EA98EFD1F89}" presName="spVertical3" presStyleCnt="0"/>
      <dgm:spPr/>
    </dgm:pt>
    <dgm:pt modelId="{E706C408-7947-49B0-A840-B9043ABE5999}" type="pres">
      <dgm:prSet presAssocID="{858261C5-1420-4751-99E4-EC7B4F032C8B}" presName="space" presStyleCnt="0"/>
      <dgm:spPr/>
    </dgm:pt>
    <dgm:pt modelId="{3B9283C9-E592-4A2D-A38A-3AB9609A040D}" type="pres">
      <dgm:prSet presAssocID="{D0A0C568-2B79-44BE-B5BF-D4DC3C320EC2}" presName="linV" presStyleCnt="0"/>
      <dgm:spPr/>
    </dgm:pt>
    <dgm:pt modelId="{D77E751D-B5FB-47F5-8A3B-8D2083445483}" type="pres">
      <dgm:prSet presAssocID="{D0A0C568-2B79-44BE-B5BF-D4DC3C320EC2}" presName="spVertical1" presStyleCnt="0"/>
      <dgm:spPr/>
    </dgm:pt>
    <dgm:pt modelId="{A00A15E1-63EA-451D-BB15-EA2854926AFF}" type="pres">
      <dgm:prSet presAssocID="{D0A0C568-2B79-44BE-B5BF-D4DC3C320EC2}" presName="parTx" presStyleLbl="revTx" presStyleIdx="1" presStyleCnt="4" custLinFactNeighborX="-344" custLinFactNeighborY="23238">
        <dgm:presLayoutVars>
          <dgm:chMax val="0"/>
          <dgm:chPref val="0"/>
          <dgm:bulletEnabled val="1"/>
        </dgm:presLayoutVars>
      </dgm:prSet>
      <dgm:spPr/>
    </dgm:pt>
    <dgm:pt modelId="{FD61D119-69AB-4279-8BAE-07A259861354}" type="pres">
      <dgm:prSet presAssocID="{D0A0C568-2B79-44BE-B5BF-D4DC3C320EC2}" presName="spVertical2" presStyleCnt="0"/>
      <dgm:spPr/>
    </dgm:pt>
    <dgm:pt modelId="{3943D854-870E-4F70-AA42-46DD33905645}" type="pres">
      <dgm:prSet presAssocID="{D0A0C568-2B79-44BE-B5BF-D4DC3C320EC2}" presName="spVertical3" presStyleCnt="0"/>
      <dgm:spPr/>
    </dgm:pt>
    <dgm:pt modelId="{1203F1C5-4A6C-41BD-900C-6D25969FB8B4}" type="pres">
      <dgm:prSet presAssocID="{B5520CAC-A64C-44F7-8E67-A39F757D025D}" presName="space" presStyleCnt="0"/>
      <dgm:spPr/>
    </dgm:pt>
    <dgm:pt modelId="{5E75E90D-90E1-46D4-B0E7-D5EC0DAA64BB}" type="pres">
      <dgm:prSet presAssocID="{ED1FE07E-02F9-400B-BEB5-673F2459E02E}" presName="linV" presStyleCnt="0"/>
      <dgm:spPr/>
    </dgm:pt>
    <dgm:pt modelId="{EFA94768-D967-4E1D-A9EB-9AE4ED676997}" type="pres">
      <dgm:prSet presAssocID="{ED1FE07E-02F9-400B-BEB5-673F2459E02E}" presName="spVertical1" presStyleCnt="0"/>
      <dgm:spPr/>
    </dgm:pt>
    <dgm:pt modelId="{9BD1C48E-2A74-4649-A7D1-F8383742F2CD}" type="pres">
      <dgm:prSet presAssocID="{ED1FE07E-02F9-400B-BEB5-673F2459E02E}" presName="parTx" presStyleLbl="revTx" presStyleIdx="2" presStyleCnt="4">
        <dgm:presLayoutVars>
          <dgm:chMax val="0"/>
          <dgm:chPref val="0"/>
          <dgm:bulletEnabled val="1"/>
        </dgm:presLayoutVars>
      </dgm:prSet>
      <dgm:spPr/>
    </dgm:pt>
    <dgm:pt modelId="{77BB4646-EC65-49D0-9C50-2D6EE3D68D2B}" type="pres">
      <dgm:prSet presAssocID="{ED1FE07E-02F9-400B-BEB5-673F2459E02E}" presName="spVertical2" presStyleCnt="0"/>
      <dgm:spPr/>
    </dgm:pt>
    <dgm:pt modelId="{A523418F-EB66-4003-84DC-A1AB63959795}" type="pres">
      <dgm:prSet presAssocID="{ED1FE07E-02F9-400B-BEB5-673F2459E02E}" presName="spVertical3" presStyleCnt="0"/>
      <dgm:spPr/>
    </dgm:pt>
    <dgm:pt modelId="{60A48EF5-9955-489F-BF43-AEB23B39D318}" type="pres">
      <dgm:prSet presAssocID="{45D1D123-CD6D-454D-8A72-57B73B39F353}" presName="space" presStyleCnt="0"/>
      <dgm:spPr/>
    </dgm:pt>
    <dgm:pt modelId="{DD909D58-A486-42B7-8C51-79E6A745B130}" type="pres">
      <dgm:prSet presAssocID="{A279ADA3-28CE-4F5E-A27E-B557C2E7DEC8}" presName="linV" presStyleCnt="0"/>
      <dgm:spPr/>
    </dgm:pt>
    <dgm:pt modelId="{300958A0-1896-4BCA-ACA0-9BE340FA14D7}" type="pres">
      <dgm:prSet presAssocID="{A279ADA3-28CE-4F5E-A27E-B557C2E7DEC8}" presName="spVertical1" presStyleCnt="0"/>
      <dgm:spPr/>
    </dgm:pt>
    <dgm:pt modelId="{C3882C86-3748-4A5D-9CBB-3A5EAB770BC1}" type="pres">
      <dgm:prSet presAssocID="{A279ADA3-28CE-4F5E-A27E-B557C2E7DEC8}" presName="parTx" presStyleLbl="revTx" presStyleIdx="3" presStyleCnt="4">
        <dgm:presLayoutVars>
          <dgm:chMax val="0"/>
          <dgm:chPref val="0"/>
          <dgm:bulletEnabled val="1"/>
        </dgm:presLayoutVars>
      </dgm:prSet>
      <dgm:spPr/>
    </dgm:pt>
    <dgm:pt modelId="{569EF0D7-D2AD-4225-84A1-A58C2FD3AF04}" type="pres">
      <dgm:prSet presAssocID="{A279ADA3-28CE-4F5E-A27E-B557C2E7DEC8}" presName="spVertical2" presStyleCnt="0"/>
      <dgm:spPr/>
    </dgm:pt>
    <dgm:pt modelId="{D303866F-D377-41DA-A9B8-2526CB15D235}" type="pres">
      <dgm:prSet presAssocID="{A279ADA3-28CE-4F5E-A27E-B557C2E7DEC8}" presName="spVertical3" presStyleCnt="0"/>
      <dgm:spPr/>
    </dgm:pt>
    <dgm:pt modelId="{4FA8A3D7-11A4-4A72-9CD3-E827954AF80D}" type="pres">
      <dgm:prSet presAssocID="{D53E67E0-545D-46B7-AB18-CB377132577A}" presName="padding2" presStyleCnt="0"/>
      <dgm:spPr/>
    </dgm:pt>
    <dgm:pt modelId="{0B260682-77B6-4C72-8C67-85962F2F6459}" type="pres">
      <dgm:prSet presAssocID="{D53E67E0-545D-46B7-AB18-CB377132577A}" presName="negArrow" presStyleCnt="0"/>
      <dgm:spPr/>
    </dgm:pt>
    <dgm:pt modelId="{9E57A4EE-3FCF-4F2E-8F67-8BFFDD42A281}" type="pres">
      <dgm:prSet presAssocID="{D53E67E0-545D-46B7-AB18-CB377132577A}" presName="backgroundArrow" presStyleLbl="node1" presStyleIdx="0" presStyleCnt="1" custScaleY="111512"/>
      <dgm:spPr/>
    </dgm:pt>
  </dgm:ptLst>
  <dgm:cxnLst>
    <dgm:cxn modelId="{B90A5F0A-2D68-4B7B-81CA-5BCE734F1679}" type="presOf" srcId="{A279ADA3-28CE-4F5E-A27E-B557C2E7DEC8}" destId="{C3882C86-3748-4A5D-9CBB-3A5EAB770BC1}" srcOrd="0" destOrd="0" presId="urn:microsoft.com/office/officeart/2005/8/layout/hProcess3"/>
    <dgm:cxn modelId="{30E1B922-0D00-43BE-8749-11C9ECEF687F}" srcId="{D53E67E0-545D-46B7-AB18-CB377132577A}" destId="{A279ADA3-28CE-4F5E-A27E-B557C2E7DEC8}" srcOrd="3" destOrd="0" parTransId="{3562854B-E5E1-4FB5-9B6E-BB5FB3129768}" sibTransId="{68015372-8FDC-461C-BD92-8BB3F25ED8E7}"/>
    <dgm:cxn modelId="{E6D97124-0BB1-4CAC-B46A-A79C3C2EEE48}" type="presOf" srcId="{E712621B-341A-4067-A634-8EA98EFD1F89}" destId="{781D3012-1EAF-4D46-8446-3BDE10DCCF4D}" srcOrd="0" destOrd="0" presId="urn:microsoft.com/office/officeart/2005/8/layout/hProcess3"/>
    <dgm:cxn modelId="{3209E15B-5E59-4E92-A912-7F3BA71EE8B1}" type="presOf" srcId="{D53E67E0-545D-46B7-AB18-CB377132577A}" destId="{DD3352C7-6DE6-4AD5-A80F-0736649D9F25}" srcOrd="0" destOrd="0" presId="urn:microsoft.com/office/officeart/2005/8/layout/hProcess3"/>
    <dgm:cxn modelId="{AA4D1366-0C2F-4AE9-BB80-CAA331969B1E}" srcId="{D53E67E0-545D-46B7-AB18-CB377132577A}" destId="{D0A0C568-2B79-44BE-B5BF-D4DC3C320EC2}" srcOrd="1" destOrd="0" parTransId="{30BB3796-2899-4836-A37A-B7A2F8487E18}" sibTransId="{B5520CAC-A64C-44F7-8E67-A39F757D025D}"/>
    <dgm:cxn modelId="{5B5C3374-DDEC-4DF2-A4D7-6B447E12E823}" type="presOf" srcId="{D0A0C568-2B79-44BE-B5BF-D4DC3C320EC2}" destId="{A00A15E1-63EA-451D-BB15-EA2854926AFF}" srcOrd="0" destOrd="0" presId="urn:microsoft.com/office/officeart/2005/8/layout/hProcess3"/>
    <dgm:cxn modelId="{F8DA6E90-A949-4538-879F-8A0B6E23A64F}" srcId="{D53E67E0-545D-46B7-AB18-CB377132577A}" destId="{ED1FE07E-02F9-400B-BEB5-673F2459E02E}" srcOrd="2" destOrd="0" parTransId="{5018600F-298A-417C-86CC-0651D120096C}" sibTransId="{45D1D123-CD6D-454D-8A72-57B73B39F353}"/>
    <dgm:cxn modelId="{B3036D9D-446A-4F9C-854B-F1EE354525B3}" srcId="{D53E67E0-545D-46B7-AB18-CB377132577A}" destId="{E712621B-341A-4067-A634-8EA98EFD1F89}" srcOrd="0" destOrd="0" parTransId="{22FB37F1-B63E-4BCC-BF9B-ED88382B9E46}" sibTransId="{858261C5-1420-4751-99E4-EC7B4F032C8B}"/>
    <dgm:cxn modelId="{BBF0A5D0-83AA-4D8D-890E-7D0ECC18869A}" type="presOf" srcId="{ED1FE07E-02F9-400B-BEB5-673F2459E02E}" destId="{9BD1C48E-2A74-4649-A7D1-F8383742F2CD}" srcOrd="0" destOrd="0" presId="urn:microsoft.com/office/officeart/2005/8/layout/hProcess3"/>
    <dgm:cxn modelId="{600610DE-61D0-4811-992B-8F047AE6F29A}" type="presParOf" srcId="{DD3352C7-6DE6-4AD5-A80F-0736649D9F25}" destId="{1A07E8E9-272E-450D-8491-C4FFB694585E}" srcOrd="0" destOrd="0" presId="urn:microsoft.com/office/officeart/2005/8/layout/hProcess3"/>
    <dgm:cxn modelId="{94876C0A-1D99-4D8A-9E43-7D343F5D68CE}" type="presParOf" srcId="{DD3352C7-6DE6-4AD5-A80F-0736649D9F25}" destId="{61388845-E43F-4D0B-ABCD-F15478E591B9}" srcOrd="1" destOrd="0" presId="urn:microsoft.com/office/officeart/2005/8/layout/hProcess3"/>
    <dgm:cxn modelId="{FFBB1118-B5AC-4B5C-A506-3FFC28CF4F7A}" type="presParOf" srcId="{61388845-E43F-4D0B-ABCD-F15478E591B9}" destId="{EB0F09A9-262C-4F38-8DC3-89DCF9BBDF35}" srcOrd="0" destOrd="0" presId="urn:microsoft.com/office/officeart/2005/8/layout/hProcess3"/>
    <dgm:cxn modelId="{7516FDF7-0718-4292-AB4E-93AE4CA47E53}" type="presParOf" srcId="{61388845-E43F-4D0B-ABCD-F15478E591B9}" destId="{F39E56AF-CCEB-48B3-9D44-AEF39494B217}" srcOrd="1" destOrd="0" presId="urn:microsoft.com/office/officeart/2005/8/layout/hProcess3"/>
    <dgm:cxn modelId="{30B5F17D-1509-4B44-8DA9-AF13F1099BE9}" type="presParOf" srcId="{F39E56AF-CCEB-48B3-9D44-AEF39494B217}" destId="{E03CE82C-A316-4FB0-9230-EF08C5C0A7B7}" srcOrd="0" destOrd="0" presId="urn:microsoft.com/office/officeart/2005/8/layout/hProcess3"/>
    <dgm:cxn modelId="{23CA31BC-DFE2-4B9E-9004-B4E60F6E698D}" type="presParOf" srcId="{F39E56AF-CCEB-48B3-9D44-AEF39494B217}" destId="{781D3012-1EAF-4D46-8446-3BDE10DCCF4D}" srcOrd="1" destOrd="0" presId="urn:microsoft.com/office/officeart/2005/8/layout/hProcess3"/>
    <dgm:cxn modelId="{AB225A93-58DF-46CE-B1FD-BFD2EDBF94BB}" type="presParOf" srcId="{F39E56AF-CCEB-48B3-9D44-AEF39494B217}" destId="{1CEB2372-2FCA-4B30-8863-A1863C74334F}" srcOrd="2" destOrd="0" presId="urn:microsoft.com/office/officeart/2005/8/layout/hProcess3"/>
    <dgm:cxn modelId="{ED34C402-42EA-44F6-A208-FB67C650613A}" type="presParOf" srcId="{F39E56AF-CCEB-48B3-9D44-AEF39494B217}" destId="{AEA44560-EE33-47BA-BBD2-41F5810D2655}" srcOrd="3" destOrd="0" presId="urn:microsoft.com/office/officeart/2005/8/layout/hProcess3"/>
    <dgm:cxn modelId="{9149B2E0-DDC8-4F22-916E-161887E9A88B}" type="presParOf" srcId="{61388845-E43F-4D0B-ABCD-F15478E591B9}" destId="{E706C408-7947-49B0-A840-B9043ABE5999}" srcOrd="2" destOrd="0" presId="urn:microsoft.com/office/officeart/2005/8/layout/hProcess3"/>
    <dgm:cxn modelId="{C402B607-49D0-462C-8793-1946DC17498E}" type="presParOf" srcId="{61388845-E43F-4D0B-ABCD-F15478E591B9}" destId="{3B9283C9-E592-4A2D-A38A-3AB9609A040D}" srcOrd="3" destOrd="0" presId="urn:microsoft.com/office/officeart/2005/8/layout/hProcess3"/>
    <dgm:cxn modelId="{039394AE-E0B2-4B78-8C7F-D03EBDB6EBFA}" type="presParOf" srcId="{3B9283C9-E592-4A2D-A38A-3AB9609A040D}" destId="{D77E751D-B5FB-47F5-8A3B-8D2083445483}" srcOrd="0" destOrd="0" presId="urn:microsoft.com/office/officeart/2005/8/layout/hProcess3"/>
    <dgm:cxn modelId="{A86615A8-9C45-49CD-A97E-38638193B30C}" type="presParOf" srcId="{3B9283C9-E592-4A2D-A38A-3AB9609A040D}" destId="{A00A15E1-63EA-451D-BB15-EA2854926AFF}" srcOrd="1" destOrd="0" presId="urn:microsoft.com/office/officeart/2005/8/layout/hProcess3"/>
    <dgm:cxn modelId="{A62DCDDD-80E9-4935-9274-7D09A8B537D7}" type="presParOf" srcId="{3B9283C9-E592-4A2D-A38A-3AB9609A040D}" destId="{FD61D119-69AB-4279-8BAE-07A259861354}" srcOrd="2" destOrd="0" presId="urn:microsoft.com/office/officeart/2005/8/layout/hProcess3"/>
    <dgm:cxn modelId="{E6C9F754-7CE2-4481-85B3-D9397CD1852B}" type="presParOf" srcId="{3B9283C9-E592-4A2D-A38A-3AB9609A040D}" destId="{3943D854-870E-4F70-AA42-46DD33905645}" srcOrd="3" destOrd="0" presId="urn:microsoft.com/office/officeart/2005/8/layout/hProcess3"/>
    <dgm:cxn modelId="{3AB2A106-E4ED-4ECE-94CD-881BF4490F6C}" type="presParOf" srcId="{61388845-E43F-4D0B-ABCD-F15478E591B9}" destId="{1203F1C5-4A6C-41BD-900C-6D25969FB8B4}" srcOrd="4" destOrd="0" presId="urn:microsoft.com/office/officeart/2005/8/layout/hProcess3"/>
    <dgm:cxn modelId="{4F4D6510-9CF8-44AE-8496-F6076ADB8EB4}" type="presParOf" srcId="{61388845-E43F-4D0B-ABCD-F15478E591B9}" destId="{5E75E90D-90E1-46D4-B0E7-D5EC0DAA64BB}" srcOrd="5" destOrd="0" presId="urn:microsoft.com/office/officeart/2005/8/layout/hProcess3"/>
    <dgm:cxn modelId="{5097F2B8-6738-4344-B1DD-2EEF68238B94}" type="presParOf" srcId="{5E75E90D-90E1-46D4-B0E7-D5EC0DAA64BB}" destId="{EFA94768-D967-4E1D-A9EB-9AE4ED676997}" srcOrd="0" destOrd="0" presId="urn:microsoft.com/office/officeart/2005/8/layout/hProcess3"/>
    <dgm:cxn modelId="{34C71352-2515-4D16-94AD-E7F22412147D}" type="presParOf" srcId="{5E75E90D-90E1-46D4-B0E7-D5EC0DAA64BB}" destId="{9BD1C48E-2A74-4649-A7D1-F8383742F2CD}" srcOrd="1" destOrd="0" presId="urn:microsoft.com/office/officeart/2005/8/layout/hProcess3"/>
    <dgm:cxn modelId="{9B271017-F0C7-4FB9-9B09-21230777A9CE}" type="presParOf" srcId="{5E75E90D-90E1-46D4-B0E7-D5EC0DAA64BB}" destId="{77BB4646-EC65-49D0-9C50-2D6EE3D68D2B}" srcOrd="2" destOrd="0" presId="urn:microsoft.com/office/officeart/2005/8/layout/hProcess3"/>
    <dgm:cxn modelId="{4B3D6648-090F-4540-AA8C-27AB8E489FD5}" type="presParOf" srcId="{5E75E90D-90E1-46D4-B0E7-D5EC0DAA64BB}" destId="{A523418F-EB66-4003-84DC-A1AB63959795}" srcOrd="3" destOrd="0" presId="urn:microsoft.com/office/officeart/2005/8/layout/hProcess3"/>
    <dgm:cxn modelId="{8F4AB5BE-85E5-4E48-AB56-B792C3D02475}" type="presParOf" srcId="{61388845-E43F-4D0B-ABCD-F15478E591B9}" destId="{60A48EF5-9955-489F-BF43-AEB23B39D318}" srcOrd="6" destOrd="0" presId="urn:microsoft.com/office/officeart/2005/8/layout/hProcess3"/>
    <dgm:cxn modelId="{206F0820-8CD5-4450-9389-0655CD7ADA2D}" type="presParOf" srcId="{61388845-E43F-4D0B-ABCD-F15478E591B9}" destId="{DD909D58-A486-42B7-8C51-79E6A745B130}" srcOrd="7" destOrd="0" presId="urn:microsoft.com/office/officeart/2005/8/layout/hProcess3"/>
    <dgm:cxn modelId="{F2C455B3-D975-4069-9543-356FB1E3DE40}" type="presParOf" srcId="{DD909D58-A486-42B7-8C51-79E6A745B130}" destId="{300958A0-1896-4BCA-ACA0-9BE340FA14D7}" srcOrd="0" destOrd="0" presId="urn:microsoft.com/office/officeart/2005/8/layout/hProcess3"/>
    <dgm:cxn modelId="{3E527ABF-A9A8-4AC3-97AF-1E1D20F7C074}" type="presParOf" srcId="{DD909D58-A486-42B7-8C51-79E6A745B130}" destId="{C3882C86-3748-4A5D-9CBB-3A5EAB770BC1}" srcOrd="1" destOrd="0" presId="urn:microsoft.com/office/officeart/2005/8/layout/hProcess3"/>
    <dgm:cxn modelId="{50A542A9-A696-4883-9A31-F7524269A52A}" type="presParOf" srcId="{DD909D58-A486-42B7-8C51-79E6A745B130}" destId="{569EF0D7-D2AD-4225-84A1-A58C2FD3AF04}" srcOrd="2" destOrd="0" presId="urn:microsoft.com/office/officeart/2005/8/layout/hProcess3"/>
    <dgm:cxn modelId="{6B4C6399-F407-4209-A226-467FF3728886}" type="presParOf" srcId="{DD909D58-A486-42B7-8C51-79E6A745B130}" destId="{D303866F-D377-41DA-A9B8-2526CB15D235}" srcOrd="3" destOrd="0" presId="urn:microsoft.com/office/officeart/2005/8/layout/hProcess3"/>
    <dgm:cxn modelId="{D95A47B2-F751-4A0C-A41F-B60851A2FFE1}" type="presParOf" srcId="{61388845-E43F-4D0B-ABCD-F15478E591B9}" destId="{4FA8A3D7-11A4-4A72-9CD3-E827954AF80D}" srcOrd="8" destOrd="0" presId="urn:microsoft.com/office/officeart/2005/8/layout/hProcess3"/>
    <dgm:cxn modelId="{B52CC767-7CE4-40A1-81F9-18B1FB159213}" type="presParOf" srcId="{61388845-E43F-4D0B-ABCD-F15478E591B9}" destId="{0B260682-77B6-4C72-8C67-85962F2F6459}" srcOrd="9" destOrd="0" presId="urn:microsoft.com/office/officeart/2005/8/layout/hProcess3"/>
    <dgm:cxn modelId="{11EEB835-6389-4C08-BB04-50F5E7B1452E}" type="presParOf" srcId="{61388845-E43F-4D0B-ABCD-F15478E591B9}" destId="{9E57A4EE-3FCF-4F2E-8F67-8BFFDD42A281}" srcOrd="10" destOrd="0" presId="urn:microsoft.com/office/officeart/2005/8/layout/h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5E4B1-927B-4CBF-8520-E36E7B38BDC3}">
      <dsp:nvSpPr>
        <dsp:cNvPr id="0" name=""/>
        <dsp:cNvSpPr/>
      </dsp:nvSpPr>
      <dsp:spPr>
        <a:xfrm>
          <a:off x="0" y="71982"/>
          <a:ext cx="10217960" cy="72247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FR" sz="1900" kern="1200" dirty="0"/>
            <a:t>Fonctions écologiques</a:t>
          </a:r>
        </a:p>
      </dsp:txBody>
      <dsp:txXfrm>
        <a:off x="35268" y="107250"/>
        <a:ext cx="10147424" cy="651938"/>
      </dsp:txXfrm>
    </dsp:sp>
    <dsp:sp modelId="{BF8485C2-6420-48F9-B239-55FE380D8146}">
      <dsp:nvSpPr>
        <dsp:cNvPr id="0" name=""/>
        <dsp:cNvSpPr/>
      </dsp:nvSpPr>
      <dsp:spPr>
        <a:xfrm>
          <a:off x="0" y="794457"/>
          <a:ext cx="10217960" cy="1081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442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fr-FR" sz="1500" kern="1200" dirty="0"/>
            <a:t>L’ensemble des fonctions que remplit la biodiversité au service de l’homme mais également au service de la biosphère et de la planète: nous sortons d’une approche anthropocentrique; </a:t>
          </a:r>
        </a:p>
        <a:p>
          <a:pPr marL="114300" lvl="1" indent="-114300" algn="l" defTabSz="666750">
            <a:lnSpc>
              <a:spcPct val="90000"/>
            </a:lnSpc>
            <a:spcBef>
              <a:spcPct val="0"/>
            </a:spcBef>
            <a:spcAft>
              <a:spcPct val="20000"/>
            </a:spcAft>
            <a:buChar char="•"/>
          </a:pPr>
          <a:r>
            <a:rPr lang="fr-FR" sz="1500" kern="1200" dirty="0"/>
            <a:t>Production de biomasse, action de filtre, de tampon, de transformation et de réservoir pour la protection de la nappe phréatique et de la chaîne alimentaire contre les pollutions; habitat biologique; réservoir génétique (Charte des sols)</a:t>
          </a:r>
        </a:p>
      </dsp:txBody>
      <dsp:txXfrm>
        <a:off x="0" y="794457"/>
        <a:ext cx="10217960" cy="1081575"/>
      </dsp:txXfrm>
    </dsp:sp>
    <dsp:sp modelId="{CF502039-1547-4D63-84BB-B718DDB05FFD}">
      <dsp:nvSpPr>
        <dsp:cNvPr id="0" name=""/>
        <dsp:cNvSpPr/>
      </dsp:nvSpPr>
      <dsp:spPr>
        <a:xfrm>
          <a:off x="0" y="1876032"/>
          <a:ext cx="10217960" cy="722474"/>
        </a:xfrm>
        <a:prstGeom prst="roundRect">
          <a:avLst/>
        </a:prstGeom>
        <a:gradFill rotWithShape="0">
          <a:gsLst>
            <a:gs pos="0">
              <a:schemeClr val="accent2">
                <a:hueOff val="6686444"/>
                <a:satOff val="-3271"/>
                <a:lumOff val="-6960"/>
                <a:alphaOff val="0"/>
                <a:satMod val="103000"/>
                <a:lumMod val="102000"/>
                <a:tint val="94000"/>
              </a:schemeClr>
            </a:gs>
            <a:gs pos="50000">
              <a:schemeClr val="accent2">
                <a:hueOff val="6686444"/>
                <a:satOff val="-3271"/>
                <a:lumOff val="-6960"/>
                <a:alphaOff val="0"/>
                <a:satMod val="110000"/>
                <a:lumMod val="100000"/>
                <a:shade val="100000"/>
              </a:schemeClr>
            </a:gs>
            <a:gs pos="100000">
              <a:schemeClr val="accent2">
                <a:hueOff val="6686444"/>
                <a:satOff val="-3271"/>
                <a:lumOff val="-696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FR" sz="1900" kern="1200" dirty="0"/>
            <a:t>Services écosystémiques: Millenium </a:t>
          </a:r>
          <a:r>
            <a:rPr lang="fr-FR" sz="1900" kern="1200" dirty="0" err="1"/>
            <a:t>ecosystem</a:t>
          </a:r>
          <a:r>
            <a:rPr lang="fr-FR" sz="1900" kern="1200" dirty="0"/>
            <a:t> </a:t>
          </a:r>
          <a:r>
            <a:rPr lang="fr-FR" sz="1900" kern="1200" dirty="0" err="1"/>
            <a:t>assessment</a:t>
          </a:r>
          <a:r>
            <a:rPr lang="fr-FR" sz="1900" kern="1200" dirty="0"/>
            <a:t> 2005 (en gestation depuis les années 1070 dans les pays </a:t>
          </a:r>
          <a:r>
            <a:rPr lang="fr-FR" sz="1900" kern="1200" dirty="0" err="1"/>
            <a:t>anglo</a:t>
          </a:r>
          <a:r>
            <a:rPr lang="fr-FR" sz="1900" kern="1200" dirty="0"/>
            <a:t> saxons)</a:t>
          </a:r>
        </a:p>
      </dsp:txBody>
      <dsp:txXfrm>
        <a:off x="35268" y="1911300"/>
        <a:ext cx="10147424" cy="651938"/>
      </dsp:txXfrm>
    </dsp:sp>
    <dsp:sp modelId="{13BB8284-FC4E-4E23-BC05-11E981C67BAE}">
      <dsp:nvSpPr>
        <dsp:cNvPr id="0" name=""/>
        <dsp:cNvSpPr/>
      </dsp:nvSpPr>
      <dsp:spPr>
        <a:xfrm>
          <a:off x="0" y="2598507"/>
          <a:ext cx="10217960" cy="1730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442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fr-FR" sz="1500" kern="1200" dirty="0"/>
            <a:t>Correspondent à l’ensemble des services que procurent les écosystèmes au bien être des êtres humains </a:t>
          </a:r>
        </a:p>
        <a:p>
          <a:pPr marL="114300" lvl="1" indent="-114300" algn="l" defTabSz="666750">
            <a:lnSpc>
              <a:spcPct val="90000"/>
            </a:lnSpc>
            <a:spcBef>
              <a:spcPct val="0"/>
            </a:spcBef>
            <a:spcAft>
              <a:spcPct val="20000"/>
            </a:spcAft>
            <a:buChar char="•"/>
          </a:pPr>
          <a:r>
            <a:rPr lang="fr-FR" sz="1500" kern="1200" dirty="0"/>
            <a:t>Ces services correspondent aux bénéfices retirés par l’homme des processus biologiques. Cette notion met en lumière le fait que les écosystèmes sont utiles à la société et notamment aux activités économiques.</a:t>
          </a:r>
        </a:p>
        <a:p>
          <a:pPr marL="114300" lvl="1" indent="-114300" algn="l" defTabSz="666750">
            <a:lnSpc>
              <a:spcPct val="90000"/>
            </a:lnSpc>
            <a:spcBef>
              <a:spcPct val="0"/>
            </a:spcBef>
            <a:spcAft>
              <a:spcPct val="20000"/>
            </a:spcAft>
            <a:buChar char="•"/>
          </a:pPr>
          <a:r>
            <a:rPr lang="fr-FR" sz="1500" kern="1200" dirty="0"/>
            <a:t>Selon le Bilan du Millénaire relatif aux écosystèmes, les services écosystémiques sont classés en quatre catégories: les services d’approvisionnement (aliments, énergie, etc.), / les services de régulation (du climat global, de la quantité et qualité de l’eau, etc.), / les services d’appui ou de soutien (formation de sols, développement du cycle nutritionnel, etc.), / et les services culturels (bénéfices d’agrément, d’ordre spirituel, religieux, etc.).</a:t>
          </a:r>
        </a:p>
      </dsp:txBody>
      <dsp:txXfrm>
        <a:off x="0" y="2598507"/>
        <a:ext cx="10217960" cy="1730519"/>
      </dsp:txXfrm>
    </dsp:sp>
    <dsp:sp modelId="{E94C1F9E-B130-48FD-8A6A-23ECA42CCFBC}">
      <dsp:nvSpPr>
        <dsp:cNvPr id="0" name=""/>
        <dsp:cNvSpPr/>
      </dsp:nvSpPr>
      <dsp:spPr>
        <a:xfrm>
          <a:off x="0" y="4329027"/>
          <a:ext cx="10217960" cy="722474"/>
        </a:xfrm>
        <a:prstGeom prst="roundRect">
          <a:avLst/>
        </a:prstGeom>
        <a:gradFill rotWithShape="0">
          <a:gsLst>
            <a:gs pos="0">
              <a:schemeClr val="accent2">
                <a:hueOff val="13372887"/>
                <a:satOff val="-6543"/>
                <a:lumOff val="-13921"/>
                <a:alphaOff val="0"/>
                <a:satMod val="103000"/>
                <a:lumMod val="102000"/>
                <a:tint val="94000"/>
              </a:schemeClr>
            </a:gs>
            <a:gs pos="50000">
              <a:schemeClr val="accent2">
                <a:hueOff val="13372887"/>
                <a:satOff val="-6543"/>
                <a:lumOff val="-13921"/>
                <a:alphaOff val="0"/>
                <a:satMod val="110000"/>
                <a:lumMod val="100000"/>
                <a:shade val="100000"/>
              </a:schemeClr>
            </a:gs>
            <a:gs pos="100000">
              <a:schemeClr val="accent2">
                <a:hueOff val="13372887"/>
                <a:satOff val="-6543"/>
                <a:lumOff val="-1392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FR" sz="1900" kern="1200" dirty="0"/>
            <a:t>Services environnementaux</a:t>
          </a:r>
        </a:p>
      </dsp:txBody>
      <dsp:txXfrm>
        <a:off x="35268" y="4364295"/>
        <a:ext cx="10147424" cy="651938"/>
      </dsp:txXfrm>
    </dsp:sp>
    <dsp:sp modelId="{18BAD5A1-6565-44CF-A73C-6629FFB20E67}">
      <dsp:nvSpPr>
        <dsp:cNvPr id="0" name=""/>
        <dsp:cNvSpPr/>
      </dsp:nvSpPr>
      <dsp:spPr>
        <a:xfrm>
          <a:off x="0" y="5051502"/>
          <a:ext cx="10217960" cy="491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442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fr-FR" sz="1500" kern="1200" dirty="0"/>
            <a:t>Correspondent aux services rendus par les hommes à la nature, aux écosystèmes</a:t>
          </a:r>
        </a:p>
        <a:p>
          <a:pPr marL="114300" lvl="1" indent="-114300" algn="l" defTabSz="666750">
            <a:lnSpc>
              <a:spcPct val="90000"/>
            </a:lnSpc>
            <a:spcBef>
              <a:spcPct val="0"/>
            </a:spcBef>
            <a:spcAft>
              <a:spcPct val="20000"/>
            </a:spcAft>
            <a:buChar char="•"/>
          </a:pPr>
          <a:r>
            <a:rPr lang="fr-FR" sz="1500" kern="1200" dirty="0"/>
            <a:t>FAO 2007: stockage de carbone, lutte contre les inondations, fourniture d’eau salubre, conservation biodiversité</a:t>
          </a:r>
        </a:p>
      </dsp:txBody>
      <dsp:txXfrm>
        <a:off x="0" y="5051502"/>
        <a:ext cx="10217960" cy="4916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6DE74F-70A3-4A51-812D-716AE3BD6946}">
      <dsp:nvSpPr>
        <dsp:cNvPr id="0" name=""/>
        <dsp:cNvSpPr/>
      </dsp:nvSpPr>
      <dsp:spPr>
        <a:xfrm>
          <a:off x="2517" y="1257036"/>
          <a:ext cx="2383312" cy="1965734"/>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fr-FR" sz="1700" kern="1200" dirty="0"/>
            <a:t>La nature rend des services</a:t>
          </a:r>
        </a:p>
      </dsp:txBody>
      <dsp:txXfrm>
        <a:off x="47754" y="1302273"/>
        <a:ext cx="2292838" cy="1454031"/>
      </dsp:txXfrm>
    </dsp:sp>
    <dsp:sp modelId="{6E614A39-3482-4B40-95B5-9526DD7511DD}">
      <dsp:nvSpPr>
        <dsp:cNvPr id="0" name=""/>
        <dsp:cNvSpPr/>
      </dsp:nvSpPr>
      <dsp:spPr>
        <a:xfrm>
          <a:off x="1343041" y="1729396"/>
          <a:ext cx="2622170" cy="2622170"/>
        </a:xfrm>
        <a:prstGeom prst="leftCircularArrow">
          <a:avLst>
            <a:gd name="adj1" fmla="val 3131"/>
            <a:gd name="adj2" fmla="val 385092"/>
            <a:gd name="adj3" fmla="val 2160603"/>
            <a:gd name="adj4" fmla="val 9024489"/>
            <a:gd name="adj5" fmla="val 3653"/>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B676050-E421-4F60-A61C-744B2D2460CB}">
      <dsp:nvSpPr>
        <dsp:cNvPr id="0" name=""/>
        <dsp:cNvSpPr/>
      </dsp:nvSpPr>
      <dsp:spPr>
        <a:xfrm>
          <a:off x="532142" y="2801541"/>
          <a:ext cx="2118499" cy="84245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fr-FR" sz="1900" kern="1200" dirty="0"/>
            <a:t>Services écosystémiques</a:t>
          </a:r>
        </a:p>
      </dsp:txBody>
      <dsp:txXfrm>
        <a:off x="556817" y="2826216"/>
        <a:ext cx="2069149" cy="793107"/>
      </dsp:txXfrm>
    </dsp:sp>
    <dsp:sp modelId="{5E2A76F8-11C4-4F6E-8D2F-948A8B2D6CE8}">
      <dsp:nvSpPr>
        <dsp:cNvPr id="0" name=""/>
        <dsp:cNvSpPr/>
      </dsp:nvSpPr>
      <dsp:spPr>
        <a:xfrm>
          <a:off x="3041589" y="1257036"/>
          <a:ext cx="2383312" cy="1965734"/>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6686444"/>
              <a:satOff val="-3271"/>
              <a:lumOff val="-696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fr-FR" sz="1700" kern="1200" dirty="0"/>
            <a:t>L’homme modifie ou maintien des pratiques</a:t>
          </a:r>
        </a:p>
        <a:p>
          <a:pPr marL="171450" lvl="1" indent="-171450" algn="l" defTabSz="755650">
            <a:lnSpc>
              <a:spcPct val="90000"/>
            </a:lnSpc>
            <a:spcBef>
              <a:spcPct val="0"/>
            </a:spcBef>
            <a:spcAft>
              <a:spcPct val="15000"/>
            </a:spcAft>
            <a:buChar char="•"/>
          </a:pPr>
          <a:r>
            <a:rPr lang="fr-FR" sz="1700" kern="1200" dirty="0"/>
            <a:t>Qui favorisent les services écosystémiques</a:t>
          </a:r>
        </a:p>
      </dsp:txBody>
      <dsp:txXfrm>
        <a:off x="3086826" y="1723502"/>
        <a:ext cx="2292838" cy="1454031"/>
      </dsp:txXfrm>
    </dsp:sp>
    <dsp:sp modelId="{A932BB6F-61BC-49C5-868C-D64803B517A0}">
      <dsp:nvSpPr>
        <dsp:cNvPr id="0" name=""/>
        <dsp:cNvSpPr/>
      </dsp:nvSpPr>
      <dsp:spPr>
        <a:xfrm>
          <a:off x="4362252" y="51164"/>
          <a:ext cx="2926704" cy="2926704"/>
        </a:xfrm>
        <a:prstGeom prst="circularArrow">
          <a:avLst>
            <a:gd name="adj1" fmla="val 2805"/>
            <a:gd name="adj2" fmla="val 342392"/>
            <a:gd name="adj3" fmla="val 19482098"/>
            <a:gd name="adj4" fmla="val 12575511"/>
            <a:gd name="adj5" fmla="val 3273"/>
          </a:avLst>
        </a:prstGeom>
        <a:gradFill rotWithShape="0">
          <a:gsLst>
            <a:gs pos="0">
              <a:schemeClr val="accent2">
                <a:hueOff val="13372887"/>
                <a:satOff val="-6543"/>
                <a:lumOff val="-13921"/>
                <a:alphaOff val="0"/>
                <a:satMod val="103000"/>
                <a:lumMod val="102000"/>
                <a:tint val="94000"/>
              </a:schemeClr>
            </a:gs>
            <a:gs pos="50000">
              <a:schemeClr val="accent2">
                <a:hueOff val="13372887"/>
                <a:satOff val="-6543"/>
                <a:lumOff val="-13921"/>
                <a:alphaOff val="0"/>
                <a:satMod val="110000"/>
                <a:lumMod val="100000"/>
                <a:shade val="100000"/>
              </a:schemeClr>
            </a:gs>
            <a:gs pos="100000">
              <a:schemeClr val="accent2">
                <a:hueOff val="13372887"/>
                <a:satOff val="-6543"/>
                <a:lumOff val="-1392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CA3E4AB-7CF3-48BE-8928-9B6CA643F940}">
      <dsp:nvSpPr>
        <dsp:cNvPr id="0" name=""/>
        <dsp:cNvSpPr/>
      </dsp:nvSpPr>
      <dsp:spPr>
        <a:xfrm>
          <a:off x="3571214" y="835807"/>
          <a:ext cx="2118499" cy="842457"/>
        </a:xfrm>
        <a:prstGeom prst="roundRect">
          <a:avLst>
            <a:gd name="adj" fmla="val 10000"/>
          </a:avLst>
        </a:prstGeom>
        <a:gradFill rotWithShape="0">
          <a:gsLst>
            <a:gs pos="0">
              <a:schemeClr val="accent2">
                <a:hueOff val="6686444"/>
                <a:satOff val="-3271"/>
                <a:lumOff val="-6960"/>
                <a:alphaOff val="0"/>
                <a:satMod val="103000"/>
                <a:lumMod val="102000"/>
                <a:tint val="94000"/>
              </a:schemeClr>
            </a:gs>
            <a:gs pos="50000">
              <a:schemeClr val="accent2">
                <a:hueOff val="6686444"/>
                <a:satOff val="-3271"/>
                <a:lumOff val="-6960"/>
                <a:alphaOff val="0"/>
                <a:satMod val="110000"/>
                <a:lumMod val="100000"/>
                <a:shade val="100000"/>
              </a:schemeClr>
            </a:gs>
            <a:gs pos="100000">
              <a:schemeClr val="accent2">
                <a:hueOff val="6686444"/>
                <a:satOff val="-3271"/>
                <a:lumOff val="-696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fr-FR" sz="1900" kern="1200" dirty="0"/>
            <a:t>Services environnementaux</a:t>
          </a:r>
        </a:p>
      </dsp:txBody>
      <dsp:txXfrm>
        <a:off x="3595889" y="860482"/>
        <a:ext cx="2069149" cy="793107"/>
      </dsp:txXfrm>
    </dsp:sp>
    <dsp:sp modelId="{F38A2C6C-8CC3-4A1B-A3AE-92F75FB34223}">
      <dsp:nvSpPr>
        <dsp:cNvPr id="0" name=""/>
        <dsp:cNvSpPr/>
      </dsp:nvSpPr>
      <dsp:spPr>
        <a:xfrm>
          <a:off x="6080661" y="1257036"/>
          <a:ext cx="2383312" cy="1965734"/>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13372887"/>
              <a:satOff val="-6543"/>
              <a:lumOff val="-1392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fr-FR" sz="1700" kern="1200" dirty="0"/>
            <a:t>L’homme participe à la bonne gestion du patrimoine commun</a:t>
          </a:r>
        </a:p>
        <a:p>
          <a:pPr marL="171450" lvl="1" indent="-171450" algn="l" defTabSz="755650">
            <a:lnSpc>
              <a:spcPct val="90000"/>
            </a:lnSpc>
            <a:spcBef>
              <a:spcPct val="0"/>
            </a:spcBef>
            <a:spcAft>
              <a:spcPct val="15000"/>
            </a:spcAft>
            <a:buChar char="•"/>
          </a:pPr>
          <a:r>
            <a:rPr lang="fr-FR" sz="1700" kern="1200" dirty="0"/>
            <a:t>En construisant l’</a:t>
          </a:r>
          <a:r>
            <a:rPr lang="fr-FR" sz="1700" kern="1200" dirty="0" err="1"/>
            <a:t>envt</a:t>
          </a:r>
          <a:r>
            <a:rPr lang="fr-FR" sz="1700" kern="1200" dirty="0"/>
            <a:t>/la nature: produire eau, bio</a:t>
          </a:r>
        </a:p>
      </dsp:txBody>
      <dsp:txXfrm>
        <a:off x="6125898" y="1302273"/>
        <a:ext cx="2292838" cy="1454031"/>
      </dsp:txXfrm>
    </dsp:sp>
    <dsp:sp modelId="{770A46C6-C3B1-4F7D-AB5D-3F78C0975E56}">
      <dsp:nvSpPr>
        <dsp:cNvPr id="0" name=""/>
        <dsp:cNvSpPr/>
      </dsp:nvSpPr>
      <dsp:spPr>
        <a:xfrm>
          <a:off x="6610286" y="2801541"/>
          <a:ext cx="2118499" cy="842457"/>
        </a:xfrm>
        <a:prstGeom prst="roundRect">
          <a:avLst>
            <a:gd name="adj" fmla="val 10000"/>
          </a:avLst>
        </a:prstGeom>
        <a:gradFill rotWithShape="0">
          <a:gsLst>
            <a:gs pos="0">
              <a:schemeClr val="accent2">
                <a:hueOff val="13372887"/>
                <a:satOff val="-6543"/>
                <a:lumOff val="-13921"/>
                <a:alphaOff val="0"/>
                <a:satMod val="103000"/>
                <a:lumMod val="102000"/>
                <a:tint val="94000"/>
              </a:schemeClr>
            </a:gs>
            <a:gs pos="50000">
              <a:schemeClr val="accent2">
                <a:hueOff val="13372887"/>
                <a:satOff val="-6543"/>
                <a:lumOff val="-13921"/>
                <a:alphaOff val="0"/>
                <a:satMod val="110000"/>
                <a:lumMod val="100000"/>
                <a:shade val="100000"/>
              </a:schemeClr>
            </a:gs>
            <a:gs pos="100000">
              <a:schemeClr val="accent2">
                <a:hueOff val="13372887"/>
                <a:satOff val="-6543"/>
                <a:lumOff val="-1392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fr-FR" sz="1900" kern="1200" dirty="0"/>
            <a:t>Patrimoine commun</a:t>
          </a:r>
        </a:p>
      </dsp:txBody>
      <dsp:txXfrm>
        <a:off x="6634961" y="2826216"/>
        <a:ext cx="2069149" cy="7931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6A710C-E677-4628-94B6-1D9C8095393B}">
      <dsp:nvSpPr>
        <dsp:cNvPr id="0" name=""/>
        <dsp:cNvSpPr/>
      </dsp:nvSpPr>
      <dsp:spPr>
        <a:xfrm rot="5400000">
          <a:off x="336560" y="2076751"/>
          <a:ext cx="1001934" cy="1667196"/>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858FD0-5597-4152-AD4C-F6B792A43697}">
      <dsp:nvSpPr>
        <dsp:cNvPr id="0" name=""/>
        <dsp:cNvSpPr/>
      </dsp:nvSpPr>
      <dsp:spPr>
        <a:xfrm>
          <a:off x="169312" y="2574884"/>
          <a:ext cx="1505153" cy="1319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FR" sz="1600" kern="1200" dirty="0"/>
            <a:t>Socle réglementaire</a:t>
          </a:r>
        </a:p>
        <a:p>
          <a:pPr marL="0" lvl="0" indent="0" algn="l" defTabSz="711200">
            <a:lnSpc>
              <a:spcPct val="90000"/>
            </a:lnSpc>
            <a:spcBef>
              <a:spcPct val="0"/>
            </a:spcBef>
            <a:spcAft>
              <a:spcPct val="35000"/>
            </a:spcAft>
            <a:buNone/>
          </a:pPr>
          <a:r>
            <a:rPr lang="fr-FR" sz="1600" kern="1200" dirty="0"/>
            <a:t>(</a:t>
          </a:r>
          <a:r>
            <a:rPr lang="fr-FR" sz="1600" kern="1200" dirty="0" err="1"/>
            <a:t>eur</a:t>
          </a:r>
          <a:r>
            <a:rPr lang="fr-FR" sz="1600" kern="1200" dirty="0"/>
            <a:t>/</a:t>
          </a:r>
          <a:r>
            <a:rPr lang="fr-FR" sz="1600" kern="1200" dirty="0" err="1"/>
            <a:t>nat</a:t>
          </a:r>
          <a:r>
            <a:rPr lang="fr-FR" sz="1600" kern="1200" dirty="0"/>
            <a:t>/local)</a:t>
          </a:r>
        </a:p>
      </dsp:txBody>
      <dsp:txXfrm>
        <a:off x="169312" y="2574884"/>
        <a:ext cx="1505153" cy="1319355"/>
      </dsp:txXfrm>
    </dsp:sp>
    <dsp:sp modelId="{F90D9508-E6C7-4CF2-A6AC-F13FD831F3E0}">
      <dsp:nvSpPr>
        <dsp:cNvPr id="0" name=""/>
        <dsp:cNvSpPr/>
      </dsp:nvSpPr>
      <dsp:spPr>
        <a:xfrm>
          <a:off x="1390474" y="1954010"/>
          <a:ext cx="283991" cy="283991"/>
        </a:xfrm>
        <a:prstGeom prst="triangle">
          <a:avLst>
            <a:gd name="adj" fmla="val 100000"/>
          </a:avLst>
        </a:prstGeom>
        <a:solidFill>
          <a:schemeClr val="accent2">
            <a:hueOff val="1671611"/>
            <a:satOff val="-818"/>
            <a:lumOff val="-1740"/>
            <a:alphaOff val="0"/>
          </a:schemeClr>
        </a:solidFill>
        <a:ln w="12700" cap="flat" cmpd="sng" algn="ctr">
          <a:solidFill>
            <a:schemeClr val="accent2">
              <a:hueOff val="1671611"/>
              <a:satOff val="-818"/>
              <a:lumOff val="-174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9C62D1-175F-4788-A1BA-708815D201AD}">
      <dsp:nvSpPr>
        <dsp:cNvPr id="0" name=""/>
        <dsp:cNvSpPr/>
      </dsp:nvSpPr>
      <dsp:spPr>
        <a:xfrm rot="5400000">
          <a:off x="2179162" y="1620797"/>
          <a:ext cx="1001934" cy="1667196"/>
        </a:xfrm>
        <a:prstGeom prst="corner">
          <a:avLst>
            <a:gd name="adj1" fmla="val 16120"/>
            <a:gd name="adj2" fmla="val 16110"/>
          </a:avLst>
        </a:prstGeom>
        <a:solidFill>
          <a:schemeClr val="accent2">
            <a:hueOff val="3343222"/>
            <a:satOff val="-1636"/>
            <a:lumOff val="-3480"/>
            <a:alphaOff val="0"/>
          </a:schemeClr>
        </a:solidFill>
        <a:ln w="12700" cap="flat" cmpd="sng" algn="ctr">
          <a:solidFill>
            <a:schemeClr val="accent2">
              <a:hueOff val="3343222"/>
              <a:satOff val="-1636"/>
              <a:lumOff val="-348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86830B-0D36-49A1-8692-569417866554}">
      <dsp:nvSpPr>
        <dsp:cNvPr id="0" name=""/>
        <dsp:cNvSpPr/>
      </dsp:nvSpPr>
      <dsp:spPr>
        <a:xfrm>
          <a:off x="2011914" y="2118930"/>
          <a:ext cx="1505153" cy="1319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FR" sz="1600" kern="1200" dirty="0"/>
            <a:t>Dont aides publiques PAC </a:t>
          </a:r>
        </a:p>
        <a:p>
          <a:pPr marL="0" lvl="0" indent="0" algn="l" defTabSz="711200">
            <a:lnSpc>
              <a:spcPct val="90000"/>
            </a:lnSpc>
            <a:spcBef>
              <a:spcPct val="0"/>
            </a:spcBef>
            <a:spcAft>
              <a:spcPct val="35000"/>
            </a:spcAft>
            <a:buNone/>
          </a:pPr>
          <a:r>
            <a:rPr lang="fr-FR" sz="1600" kern="1200" dirty="0"/>
            <a:t>1</a:t>
          </a:r>
          <a:r>
            <a:rPr lang="fr-FR" sz="1600" kern="1200" baseline="30000" dirty="0"/>
            <a:t>er</a:t>
          </a:r>
          <a:r>
            <a:rPr lang="fr-FR" sz="1600" kern="1200" dirty="0"/>
            <a:t> Pilier  </a:t>
          </a:r>
        </a:p>
      </dsp:txBody>
      <dsp:txXfrm>
        <a:off x="2011914" y="2118930"/>
        <a:ext cx="1505153" cy="1319355"/>
      </dsp:txXfrm>
    </dsp:sp>
    <dsp:sp modelId="{B7B45522-2D12-4AE7-B206-59F1A4A6553F}">
      <dsp:nvSpPr>
        <dsp:cNvPr id="0" name=""/>
        <dsp:cNvSpPr/>
      </dsp:nvSpPr>
      <dsp:spPr>
        <a:xfrm>
          <a:off x="3233077" y="1498056"/>
          <a:ext cx="283991" cy="283991"/>
        </a:xfrm>
        <a:prstGeom prst="triangle">
          <a:avLst>
            <a:gd name="adj" fmla="val 100000"/>
          </a:avLst>
        </a:prstGeom>
        <a:solidFill>
          <a:schemeClr val="accent2">
            <a:hueOff val="5014833"/>
            <a:satOff val="-2454"/>
            <a:lumOff val="-5220"/>
            <a:alphaOff val="0"/>
          </a:schemeClr>
        </a:solidFill>
        <a:ln w="12700" cap="flat" cmpd="sng" algn="ctr">
          <a:solidFill>
            <a:schemeClr val="accent2">
              <a:hueOff val="5014833"/>
              <a:satOff val="-2454"/>
              <a:lumOff val="-522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33D0BA-95E6-4E80-8E01-10224C1A0A69}">
      <dsp:nvSpPr>
        <dsp:cNvPr id="0" name=""/>
        <dsp:cNvSpPr/>
      </dsp:nvSpPr>
      <dsp:spPr>
        <a:xfrm rot="5400000">
          <a:off x="4021764" y="1164844"/>
          <a:ext cx="1001934" cy="1667196"/>
        </a:xfrm>
        <a:prstGeom prst="corner">
          <a:avLst>
            <a:gd name="adj1" fmla="val 16120"/>
            <a:gd name="adj2" fmla="val 16110"/>
          </a:avLst>
        </a:prstGeom>
        <a:solidFill>
          <a:schemeClr val="accent2">
            <a:hueOff val="6686444"/>
            <a:satOff val="-3271"/>
            <a:lumOff val="-6960"/>
            <a:alphaOff val="0"/>
          </a:schemeClr>
        </a:solidFill>
        <a:ln w="12700" cap="flat" cmpd="sng" algn="ctr">
          <a:solidFill>
            <a:schemeClr val="accent2">
              <a:hueOff val="6686444"/>
              <a:satOff val="-3271"/>
              <a:lumOff val="-696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2E0629-22FC-42E6-ADFB-DB96A8239A44}">
      <dsp:nvSpPr>
        <dsp:cNvPr id="0" name=""/>
        <dsp:cNvSpPr/>
      </dsp:nvSpPr>
      <dsp:spPr>
        <a:xfrm>
          <a:off x="3854517" y="1662976"/>
          <a:ext cx="1505153" cy="1319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FR" sz="1600" kern="1200" dirty="0"/>
            <a:t>Aides publiques deuxième pilier - MAEC</a:t>
          </a:r>
        </a:p>
      </dsp:txBody>
      <dsp:txXfrm>
        <a:off x="3854517" y="1662976"/>
        <a:ext cx="1505153" cy="1319355"/>
      </dsp:txXfrm>
    </dsp:sp>
    <dsp:sp modelId="{FF5ED727-4401-452E-875D-4ED6880A0C93}">
      <dsp:nvSpPr>
        <dsp:cNvPr id="0" name=""/>
        <dsp:cNvSpPr/>
      </dsp:nvSpPr>
      <dsp:spPr>
        <a:xfrm>
          <a:off x="5075679" y="1042103"/>
          <a:ext cx="283991" cy="283991"/>
        </a:xfrm>
        <a:prstGeom prst="triangle">
          <a:avLst>
            <a:gd name="adj" fmla="val 100000"/>
          </a:avLst>
        </a:prstGeom>
        <a:solidFill>
          <a:schemeClr val="accent2">
            <a:hueOff val="8358054"/>
            <a:satOff val="-4089"/>
            <a:lumOff val="-8701"/>
            <a:alphaOff val="0"/>
          </a:schemeClr>
        </a:solidFill>
        <a:ln w="12700" cap="flat" cmpd="sng" algn="ctr">
          <a:solidFill>
            <a:schemeClr val="accent2">
              <a:hueOff val="8358054"/>
              <a:satOff val="-4089"/>
              <a:lumOff val="-870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3894A5-D901-4165-A205-5B79921BD321}">
      <dsp:nvSpPr>
        <dsp:cNvPr id="0" name=""/>
        <dsp:cNvSpPr/>
      </dsp:nvSpPr>
      <dsp:spPr>
        <a:xfrm rot="5400000">
          <a:off x="5864367" y="708890"/>
          <a:ext cx="1001934" cy="1667196"/>
        </a:xfrm>
        <a:prstGeom prst="corner">
          <a:avLst>
            <a:gd name="adj1" fmla="val 16120"/>
            <a:gd name="adj2" fmla="val 16110"/>
          </a:avLst>
        </a:prstGeom>
        <a:solidFill>
          <a:schemeClr val="accent2">
            <a:hueOff val="10029665"/>
            <a:satOff val="-4907"/>
            <a:lumOff val="-10441"/>
            <a:alphaOff val="0"/>
          </a:schemeClr>
        </a:solidFill>
        <a:ln w="12700" cap="flat" cmpd="sng" algn="ctr">
          <a:solidFill>
            <a:schemeClr val="accent2">
              <a:hueOff val="10029665"/>
              <a:satOff val="-4907"/>
              <a:lumOff val="-104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33A544-27D4-4361-82EF-B48415D10D05}">
      <dsp:nvSpPr>
        <dsp:cNvPr id="0" name=""/>
        <dsp:cNvSpPr/>
      </dsp:nvSpPr>
      <dsp:spPr>
        <a:xfrm>
          <a:off x="5697119" y="1207022"/>
          <a:ext cx="1505153" cy="1319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FR" sz="1600" kern="1200" dirty="0"/>
            <a:t>PSE contrats de droit public</a:t>
          </a:r>
        </a:p>
        <a:p>
          <a:pPr marL="0" lvl="0" indent="0" algn="l" defTabSz="711200">
            <a:lnSpc>
              <a:spcPct val="90000"/>
            </a:lnSpc>
            <a:spcBef>
              <a:spcPct val="0"/>
            </a:spcBef>
            <a:spcAft>
              <a:spcPct val="35000"/>
            </a:spcAft>
            <a:buNone/>
          </a:pPr>
          <a:endParaRPr lang="fr-FR" sz="1600" kern="1200" dirty="0"/>
        </a:p>
      </dsp:txBody>
      <dsp:txXfrm>
        <a:off x="5697119" y="1207022"/>
        <a:ext cx="1505153" cy="1319355"/>
      </dsp:txXfrm>
    </dsp:sp>
    <dsp:sp modelId="{6749B12F-F928-4D3A-AB1A-3CF5AE00B2F1}">
      <dsp:nvSpPr>
        <dsp:cNvPr id="0" name=""/>
        <dsp:cNvSpPr/>
      </dsp:nvSpPr>
      <dsp:spPr>
        <a:xfrm>
          <a:off x="6918282" y="586149"/>
          <a:ext cx="283991" cy="283991"/>
        </a:xfrm>
        <a:prstGeom prst="triangle">
          <a:avLst>
            <a:gd name="adj" fmla="val 100000"/>
          </a:avLst>
        </a:prstGeom>
        <a:solidFill>
          <a:schemeClr val="accent2">
            <a:hueOff val="11701276"/>
            <a:satOff val="-5725"/>
            <a:lumOff val="-12181"/>
            <a:alphaOff val="0"/>
          </a:schemeClr>
        </a:solidFill>
        <a:ln w="12700" cap="flat" cmpd="sng" algn="ctr">
          <a:solidFill>
            <a:schemeClr val="accent2">
              <a:hueOff val="11701276"/>
              <a:satOff val="-5725"/>
              <a:lumOff val="-121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D022A6-813C-42AB-B19F-ACC0033D3FCB}">
      <dsp:nvSpPr>
        <dsp:cNvPr id="0" name=""/>
        <dsp:cNvSpPr/>
      </dsp:nvSpPr>
      <dsp:spPr>
        <a:xfrm rot="5400000">
          <a:off x="7706969" y="252936"/>
          <a:ext cx="1001934" cy="1667196"/>
        </a:xfrm>
        <a:prstGeom prst="corner">
          <a:avLst>
            <a:gd name="adj1" fmla="val 16120"/>
            <a:gd name="adj2" fmla="val 16110"/>
          </a:avLst>
        </a:prstGeom>
        <a:solidFill>
          <a:schemeClr val="accent2">
            <a:hueOff val="13372887"/>
            <a:satOff val="-6543"/>
            <a:lumOff val="-13921"/>
            <a:alphaOff val="0"/>
          </a:schemeClr>
        </a:solidFill>
        <a:ln w="12700" cap="flat" cmpd="sng" algn="ctr">
          <a:solidFill>
            <a:schemeClr val="accent2">
              <a:hueOff val="13372887"/>
              <a:satOff val="-6543"/>
              <a:lumOff val="-1392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D930CA-7FEB-452F-8F13-00766D203EF5}">
      <dsp:nvSpPr>
        <dsp:cNvPr id="0" name=""/>
        <dsp:cNvSpPr/>
      </dsp:nvSpPr>
      <dsp:spPr>
        <a:xfrm>
          <a:off x="7539721" y="751068"/>
          <a:ext cx="1505153" cy="1319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FR" sz="1600" kern="1200" dirty="0"/>
            <a:t>PSE: contrat de droit privé: relation offre/demande</a:t>
          </a:r>
        </a:p>
      </dsp:txBody>
      <dsp:txXfrm>
        <a:off x="7539721" y="751068"/>
        <a:ext cx="1505153" cy="13193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28868-8B09-4121-8B1F-C0DD74D5565F}">
      <dsp:nvSpPr>
        <dsp:cNvPr id="0" name=""/>
        <dsp:cNvSpPr/>
      </dsp:nvSpPr>
      <dsp:spPr>
        <a:xfrm>
          <a:off x="1294" y="1549516"/>
          <a:ext cx="2481149" cy="148868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Contrat Industriel/meunier</a:t>
          </a:r>
        </a:p>
      </dsp:txBody>
      <dsp:txXfrm>
        <a:off x="44896" y="1593118"/>
        <a:ext cx="2393945" cy="1401485"/>
      </dsp:txXfrm>
    </dsp:sp>
    <dsp:sp modelId="{6E4E95E9-7100-472F-B29D-522FDF262E7F}">
      <dsp:nvSpPr>
        <dsp:cNvPr id="0" name=""/>
        <dsp:cNvSpPr/>
      </dsp:nvSpPr>
      <dsp:spPr>
        <a:xfrm rot="21574284">
          <a:off x="2732303" y="1973068"/>
          <a:ext cx="529732" cy="61532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a:off x="2732305" y="2096727"/>
        <a:ext cx="370812" cy="369195"/>
      </dsp:txXfrm>
    </dsp:sp>
    <dsp:sp modelId="{EBD74BC8-9ECF-4AF8-ADFF-DFF2738091B8}">
      <dsp:nvSpPr>
        <dsp:cNvPr id="0" name=""/>
        <dsp:cNvSpPr/>
      </dsp:nvSpPr>
      <dsp:spPr>
        <a:xfrm>
          <a:off x="3481911" y="1523479"/>
          <a:ext cx="2481149" cy="1488689"/>
        </a:xfrm>
        <a:prstGeom prst="roundRect">
          <a:avLst>
            <a:gd name="adj" fmla="val 10000"/>
          </a:avLst>
        </a:prstGeom>
        <a:solidFill>
          <a:schemeClr val="accent2">
            <a:hueOff val="6686444"/>
            <a:satOff val="-3271"/>
            <a:lumOff val="-69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Contrat Meunier/coopérative</a:t>
          </a:r>
        </a:p>
      </dsp:txBody>
      <dsp:txXfrm>
        <a:off x="3525513" y="1567081"/>
        <a:ext cx="2393945" cy="1401485"/>
      </dsp:txXfrm>
    </dsp:sp>
    <dsp:sp modelId="{37C0A421-BF42-40E5-A053-7507DC6D05D0}">
      <dsp:nvSpPr>
        <dsp:cNvPr id="0" name=""/>
        <dsp:cNvSpPr/>
      </dsp:nvSpPr>
      <dsp:spPr>
        <a:xfrm>
          <a:off x="6211175" y="1960161"/>
          <a:ext cx="526003" cy="615325"/>
        </a:xfrm>
        <a:prstGeom prst="rightArrow">
          <a:avLst>
            <a:gd name="adj1" fmla="val 60000"/>
            <a:gd name="adj2" fmla="val 50000"/>
          </a:avLst>
        </a:prstGeom>
        <a:solidFill>
          <a:schemeClr val="accent2">
            <a:hueOff val="13372887"/>
            <a:satOff val="-6543"/>
            <a:lumOff val="-1392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a:off x="6211175" y="2083226"/>
        <a:ext cx="368202" cy="369195"/>
      </dsp:txXfrm>
    </dsp:sp>
    <dsp:sp modelId="{2890C266-8C25-47D4-A08B-63B54793DD6C}">
      <dsp:nvSpPr>
        <dsp:cNvPr id="0" name=""/>
        <dsp:cNvSpPr/>
      </dsp:nvSpPr>
      <dsp:spPr>
        <a:xfrm>
          <a:off x="6955520" y="1523479"/>
          <a:ext cx="2481149" cy="1488689"/>
        </a:xfrm>
        <a:prstGeom prst="roundRect">
          <a:avLst>
            <a:gd name="adj" fmla="val 10000"/>
          </a:avLst>
        </a:prstGeom>
        <a:solidFill>
          <a:schemeClr val="accent2">
            <a:hueOff val="13372887"/>
            <a:satOff val="-6543"/>
            <a:lumOff val="-139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Contrat</a:t>
          </a:r>
        </a:p>
        <a:p>
          <a:pPr marL="0" lvl="0" indent="0" algn="ctr" defTabSz="800100">
            <a:lnSpc>
              <a:spcPct val="90000"/>
            </a:lnSpc>
            <a:spcBef>
              <a:spcPct val="0"/>
            </a:spcBef>
            <a:spcAft>
              <a:spcPct val="35000"/>
            </a:spcAft>
            <a:buNone/>
          </a:pPr>
          <a:r>
            <a:rPr lang="fr-FR" sz="1800" kern="1200" dirty="0"/>
            <a:t>Coopérative et adhérent coopérateur: avec à la clé PSE</a:t>
          </a:r>
        </a:p>
      </dsp:txBody>
      <dsp:txXfrm>
        <a:off x="6999122" y="1567081"/>
        <a:ext cx="2393945" cy="14014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57A4EE-3FCF-4F2E-8F67-8BFFDD42A281}">
      <dsp:nvSpPr>
        <dsp:cNvPr id="0" name=""/>
        <dsp:cNvSpPr/>
      </dsp:nvSpPr>
      <dsp:spPr>
        <a:xfrm>
          <a:off x="0" y="603951"/>
          <a:ext cx="9997031" cy="4240674"/>
        </a:xfrm>
        <a:prstGeom prst="rightArrow">
          <a:avLst/>
        </a:prstGeom>
        <a:gradFill rotWithShape="0">
          <a:gsLst>
            <a:gs pos="0">
              <a:schemeClr val="accent3">
                <a:alpha val="90000"/>
                <a:hueOff val="0"/>
                <a:satOff val="0"/>
                <a:lumOff val="0"/>
                <a:alphaOff val="0"/>
                <a:lumMod val="110000"/>
                <a:satMod val="105000"/>
                <a:tint val="67000"/>
              </a:schemeClr>
            </a:gs>
            <a:gs pos="50000">
              <a:schemeClr val="accent3">
                <a:alpha val="90000"/>
                <a:hueOff val="0"/>
                <a:satOff val="0"/>
                <a:lumOff val="0"/>
                <a:alphaOff val="0"/>
                <a:lumMod val="105000"/>
                <a:satMod val="103000"/>
                <a:tint val="73000"/>
              </a:schemeClr>
            </a:gs>
            <a:gs pos="100000">
              <a:schemeClr val="accent3">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3882C86-3748-4A5D-9CBB-3A5EAB770BC1}">
      <dsp:nvSpPr>
        <dsp:cNvPr id="0" name=""/>
        <dsp:cNvSpPr/>
      </dsp:nvSpPr>
      <dsp:spPr>
        <a:xfrm>
          <a:off x="7215630" y="1554673"/>
          <a:ext cx="1781697" cy="1901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1920" rIns="0" bIns="121920" numCol="1" spcCol="1270" anchor="ctr" anchorCtr="0">
          <a:noAutofit/>
        </a:bodyPr>
        <a:lstStyle/>
        <a:p>
          <a:pPr marL="0" lvl="0" indent="0" algn="ctr" defTabSz="533400">
            <a:lnSpc>
              <a:spcPct val="90000"/>
            </a:lnSpc>
            <a:spcBef>
              <a:spcPct val="0"/>
            </a:spcBef>
            <a:spcAft>
              <a:spcPct val="35000"/>
            </a:spcAft>
            <a:buNone/>
          </a:pPr>
          <a:r>
            <a:rPr lang="fr-FR" sz="1200" kern="1200"/>
            <a:t>tout le monde à intérêt à bien exécuter les contrats et à satisfaire les exigences premières de l’industriel</a:t>
          </a:r>
          <a:endParaRPr lang="fr-FR" sz="1200" kern="1200" dirty="0"/>
        </a:p>
      </dsp:txBody>
      <dsp:txXfrm>
        <a:off x="7215630" y="1554673"/>
        <a:ext cx="1781697" cy="1901443"/>
      </dsp:txXfrm>
    </dsp:sp>
    <dsp:sp modelId="{9BD1C48E-2A74-4649-A7D1-F8383742F2CD}">
      <dsp:nvSpPr>
        <dsp:cNvPr id="0" name=""/>
        <dsp:cNvSpPr/>
      </dsp:nvSpPr>
      <dsp:spPr>
        <a:xfrm>
          <a:off x="5077593" y="1554673"/>
          <a:ext cx="1781697" cy="1901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1920" rIns="0" bIns="121920" numCol="1" spcCol="1270" anchor="ctr" anchorCtr="0">
          <a:noAutofit/>
        </a:bodyPr>
        <a:lstStyle/>
        <a:p>
          <a:pPr marL="0" lvl="0" indent="0" algn="ctr" defTabSz="533400">
            <a:lnSpc>
              <a:spcPct val="90000"/>
            </a:lnSpc>
            <a:spcBef>
              <a:spcPct val="0"/>
            </a:spcBef>
            <a:spcAft>
              <a:spcPct val="35000"/>
            </a:spcAft>
            <a:buNone/>
          </a:pPr>
          <a:r>
            <a:rPr lang="fr-FR" sz="1200" kern="1200" dirty="0"/>
            <a:t>Ensemble de contrats de droit privé </a:t>
          </a:r>
        </a:p>
      </dsp:txBody>
      <dsp:txXfrm>
        <a:off x="5077593" y="1554673"/>
        <a:ext cx="1781697" cy="1901443"/>
      </dsp:txXfrm>
    </dsp:sp>
    <dsp:sp modelId="{A00A15E1-63EA-451D-BB15-EA2854926AFF}">
      <dsp:nvSpPr>
        <dsp:cNvPr id="0" name=""/>
        <dsp:cNvSpPr/>
      </dsp:nvSpPr>
      <dsp:spPr>
        <a:xfrm>
          <a:off x="2933427" y="1775601"/>
          <a:ext cx="1781697" cy="1901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1920" rIns="0" bIns="121920" numCol="1" spcCol="1270" anchor="ctr" anchorCtr="0">
          <a:noAutofit/>
        </a:bodyPr>
        <a:lstStyle/>
        <a:p>
          <a:pPr marL="0" lvl="0" indent="0" algn="ctr" defTabSz="533400">
            <a:lnSpc>
              <a:spcPct val="90000"/>
            </a:lnSpc>
            <a:spcBef>
              <a:spcPct val="0"/>
            </a:spcBef>
            <a:spcAft>
              <a:spcPct val="35000"/>
            </a:spcAft>
            <a:buNone/>
          </a:pPr>
          <a:r>
            <a:rPr lang="fr-FR" sz="1200" kern="1200" dirty="0"/>
            <a:t>Lien de conformité entre les contrats y compris entre les cahiers des charges pour livrer un produit agricole conforme aux exigences posées par l’industriel</a:t>
          </a:r>
        </a:p>
        <a:p>
          <a:pPr marL="0" lvl="0" indent="0" algn="ctr" defTabSz="533400">
            <a:lnSpc>
              <a:spcPct val="90000"/>
            </a:lnSpc>
            <a:spcBef>
              <a:spcPct val="0"/>
            </a:spcBef>
            <a:spcAft>
              <a:spcPct val="35000"/>
            </a:spcAft>
            <a:buNone/>
          </a:pPr>
          <a:r>
            <a:rPr lang="fr-FR" sz="1200" kern="1200" dirty="0"/>
            <a:t>Aucune liberté d’interprétation</a:t>
          </a:r>
        </a:p>
      </dsp:txBody>
      <dsp:txXfrm>
        <a:off x="2933427" y="1775601"/>
        <a:ext cx="1781697" cy="1901443"/>
      </dsp:txXfrm>
    </dsp:sp>
    <dsp:sp modelId="{781D3012-1EAF-4D46-8446-3BDE10DCCF4D}">
      <dsp:nvSpPr>
        <dsp:cNvPr id="0" name=""/>
        <dsp:cNvSpPr/>
      </dsp:nvSpPr>
      <dsp:spPr>
        <a:xfrm>
          <a:off x="804994" y="1769469"/>
          <a:ext cx="1781697" cy="1901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1920" rIns="0" bIns="121920" numCol="1" spcCol="1270" anchor="ctr" anchorCtr="0">
          <a:noAutofit/>
        </a:bodyPr>
        <a:lstStyle/>
        <a:p>
          <a:pPr marL="0" lvl="0" indent="0" algn="ctr" defTabSz="533400">
            <a:lnSpc>
              <a:spcPct val="90000"/>
            </a:lnSpc>
            <a:spcBef>
              <a:spcPct val="0"/>
            </a:spcBef>
            <a:spcAft>
              <a:spcPct val="35000"/>
            </a:spcAft>
            <a:buNone/>
          </a:pPr>
          <a:r>
            <a:rPr lang="fr-FR" sz="1200" kern="1200" dirty="0"/>
            <a:t>Objet des contrats: livraison d’un produit agricole conforme aux exigences contractuelles (origine, qualité, quantité)</a:t>
          </a:r>
        </a:p>
        <a:p>
          <a:pPr marL="0" lvl="0" indent="0" algn="ctr" defTabSz="533400">
            <a:lnSpc>
              <a:spcPct val="90000"/>
            </a:lnSpc>
            <a:spcBef>
              <a:spcPct val="0"/>
            </a:spcBef>
            <a:spcAft>
              <a:spcPct val="35000"/>
            </a:spcAft>
            <a:buNone/>
          </a:pPr>
          <a:r>
            <a:rPr lang="fr-FR" sz="1200" kern="1200" dirty="0"/>
            <a:t>Le produit agricole attendu par l’industriel est contractuellement défini par tous les contrats qui se succèdent</a:t>
          </a:r>
        </a:p>
      </dsp:txBody>
      <dsp:txXfrm>
        <a:off x="804994" y="1769469"/>
        <a:ext cx="1781697" cy="190144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Normal" charset="0"/>
              </a:defRPr>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Normal" charset="0"/>
              </a:defRPr>
            </a:lvl1pPr>
          </a:lstStyle>
          <a:p>
            <a:fld id="{B4816F1C-837C-5446-A120-975FB53B4AF5}" type="datetimeFigureOut">
              <a:rPr lang="fr-FR" smtClean="0"/>
              <a:pPr/>
              <a:t>15/12/2020</a:t>
            </a:fld>
            <a:endParaRPr lang="fr-FR" dirty="0"/>
          </a:p>
        </p:txBody>
      </p:sp>
      <p:sp>
        <p:nvSpPr>
          <p:cNvPr id="4" name="Espace réservé de l’image des diapositives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Normal"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Normal" charset="0"/>
              </a:defRPr>
            </a:lvl1pPr>
          </a:lstStyle>
          <a:p>
            <a:fld id="{61D7611C-5AF5-8D47-BD02-EBFDE7C4620A}" type="slidenum">
              <a:rPr lang="fr-FR" smtClean="0"/>
              <a:pPr/>
              <a:t>‹N°›</a:t>
            </a:fld>
            <a:endParaRPr lang="fr-FR" dirty="0"/>
          </a:p>
        </p:txBody>
      </p:sp>
    </p:spTree>
    <p:extLst>
      <p:ext uri="{BB962C8B-B14F-4D97-AF65-F5344CB8AC3E}">
        <p14:creationId xmlns:p14="http://schemas.microsoft.com/office/powerpoint/2010/main" val="1249573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Normal" charset="0"/>
        <a:ea typeface="+mn-ea"/>
        <a:cs typeface="+mn-cs"/>
      </a:defRPr>
    </a:lvl1pPr>
    <a:lvl2pPr marL="457200" algn="l" defTabSz="914400" rtl="0" eaLnBrk="1" latinLnBrk="0" hangingPunct="1">
      <a:defRPr sz="1200" b="0" i="0" kern="1200">
        <a:solidFill>
          <a:schemeClr val="tx1"/>
        </a:solidFill>
        <a:latin typeface="Arial Normal" charset="0"/>
        <a:ea typeface="+mn-ea"/>
        <a:cs typeface="+mn-cs"/>
      </a:defRPr>
    </a:lvl2pPr>
    <a:lvl3pPr marL="914400" algn="l" defTabSz="914400" rtl="0" eaLnBrk="1" latinLnBrk="0" hangingPunct="1">
      <a:defRPr sz="1200" b="0" i="0" kern="1200">
        <a:solidFill>
          <a:schemeClr val="tx1"/>
        </a:solidFill>
        <a:latin typeface="Arial Normal" charset="0"/>
        <a:ea typeface="+mn-ea"/>
        <a:cs typeface="+mn-cs"/>
      </a:defRPr>
    </a:lvl3pPr>
    <a:lvl4pPr marL="1371600" algn="l" defTabSz="914400" rtl="0" eaLnBrk="1" latinLnBrk="0" hangingPunct="1">
      <a:defRPr sz="1200" b="0" i="0" kern="1200">
        <a:solidFill>
          <a:schemeClr val="tx1"/>
        </a:solidFill>
        <a:latin typeface="Arial Normal" charset="0"/>
        <a:ea typeface="+mn-ea"/>
        <a:cs typeface="+mn-cs"/>
      </a:defRPr>
    </a:lvl4pPr>
    <a:lvl5pPr marL="1828800" algn="l" defTabSz="914400" rtl="0" eaLnBrk="1" latinLnBrk="0" hangingPunct="1">
      <a:defRPr sz="1200" b="0" i="0" kern="1200">
        <a:solidFill>
          <a:schemeClr val="tx1"/>
        </a:solidFill>
        <a:latin typeface="Arial Norm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D7611C-5AF5-8D47-BD02-EBFDE7C4620A}" type="slidenum">
              <a:rPr lang="fr-FR" smtClean="0"/>
              <a:pPr/>
              <a:t>1</a:t>
            </a:fld>
            <a:endParaRPr lang="fr-FR" dirty="0"/>
          </a:p>
        </p:txBody>
      </p:sp>
    </p:spTree>
    <p:extLst>
      <p:ext uri="{BB962C8B-B14F-4D97-AF65-F5344CB8AC3E}">
        <p14:creationId xmlns:p14="http://schemas.microsoft.com/office/powerpoint/2010/main" val="1381674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xfrm>
            <a:off x="766763" y="744538"/>
            <a:ext cx="5264150" cy="3722687"/>
          </a:xfrm>
          <a:prstGeom prst="rect">
            <a:avLst/>
          </a:prstGeom>
        </p:spPr>
        <p:txBody>
          <a:bodyPr/>
          <a:lstStyle/>
          <a:p>
            <a:endParaRPr/>
          </a:p>
        </p:txBody>
      </p:sp>
      <p:sp>
        <p:nvSpPr>
          <p:cNvPr id="179" name="Shape 179"/>
          <p:cNvSpPr>
            <a:spLocks noGrp="1"/>
          </p:cNvSpPr>
          <p:nvPr>
            <p:ph type="body" sz="quarter" idx="1"/>
          </p:nvPr>
        </p:nvSpPr>
        <p:spPr>
          <a:prstGeom prst="rect">
            <a:avLst/>
          </a:prstGeom>
        </p:spPr>
        <p:txBody>
          <a:bodyPr/>
          <a:lstStyle/>
          <a:p>
            <a:r>
              <a:rPr kumimoji="0" lang="fr-FR" sz="1400" b="1" i="0" u="none" strike="noStrike" kern="0" cap="none" spc="0" normalizeH="0" baseline="0" noProof="0" dirty="0">
                <a:ln>
                  <a:noFill/>
                </a:ln>
                <a:solidFill>
                  <a:sysClr val="windowText" lastClr="000000"/>
                </a:solidFill>
                <a:effectLst/>
                <a:uLnTx/>
                <a:uFillTx/>
                <a:latin typeface="+mj-lt"/>
                <a:cs typeface="+mj-cs"/>
                <a:sym typeface="Arial"/>
              </a:rPr>
              <a:t>// Oral :</a:t>
            </a:r>
            <a:endParaRPr lang="fr-FR" sz="1400" b="1" dirty="0"/>
          </a:p>
          <a:p>
            <a:r>
              <a:rPr lang="fr-FR" sz="1400" dirty="0"/>
              <a:t>- Catalogue de </a:t>
            </a:r>
            <a:r>
              <a:rPr lang="fr-FR" sz="1400" b="1" dirty="0"/>
              <a:t>bénéfices consommateurs</a:t>
            </a:r>
            <a:r>
              <a:rPr lang="fr-FR" sz="1400" dirty="0"/>
              <a:t> à </a:t>
            </a:r>
            <a:r>
              <a:rPr lang="fr-FR" sz="1400" b="1" dirty="0"/>
              <a:t>décliner</a:t>
            </a:r>
            <a:r>
              <a:rPr lang="fr-FR" sz="1400" dirty="0"/>
              <a:t> coop par coop, territoire par territoire, marché par marché</a:t>
            </a:r>
          </a:p>
          <a:p>
            <a:pPr marL="0" indent="0">
              <a:buFontTx/>
              <a:buNone/>
            </a:pPr>
            <a:r>
              <a:rPr lang="fr-FR" sz="1400" b="0" dirty="0"/>
              <a:t>- </a:t>
            </a:r>
            <a:r>
              <a:rPr lang="fr-FR" sz="1400" b="1" dirty="0"/>
              <a:t>Exemples :</a:t>
            </a:r>
          </a:p>
          <a:p>
            <a:pPr marL="0" lvl="6" indent="0">
              <a:buFontTx/>
              <a:buNone/>
            </a:pPr>
            <a:r>
              <a:rPr lang="fr-FR" sz="1400" dirty="0"/>
              <a:t>Qualités sanitaires : résidus, </a:t>
            </a:r>
            <a:r>
              <a:rPr lang="fr-FR" sz="1400" dirty="0" err="1"/>
              <a:t>mycotox</a:t>
            </a:r>
            <a:r>
              <a:rPr lang="fr-FR" sz="1400" dirty="0"/>
              <a:t>, allergènes</a:t>
            </a:r>
          </a:p>
          <a:p>
            <a:pPr marL="0" lvl="6" indent="0">
              <a:buFontTx/>
              <a:buNone/>
            </a:pPr>
            <a:r>
              <a:rPr lang="fr-FR" sz="1400" dirty="0"/>
              <a:t>Qualités nutritionnelles : gluten, vitamines/minéraux, fibres, </a:t>
            </a:r>
            <a:r>
              <a:rPr lang="fr-FR" sz="1400" dirty="0" err="1"/>
              <a:t>omega</a:t>
            </a:r>
            <a:r>
              <a:rPr lang="fr-FR" sz="1400" dirty="0"/>
              <a:t> 3</a:t>
            </a:r>
          </a:p>
          <a:p>
            <a:pPr marL="0" lvl="6" indent="0">
              <a:buFontTx/>
              <a:buNone/>
            </a:pPr>
            <a:r>
              <a:rPr lang="fr-FR" sz="1400" dirty="0"/>
              <a:t>Diversité alimentaire : protéines végétales, végétalisation, nouveaux aliments</a:t>
            </a:r>
          </a:p>
          <a:p>
            <a:pPr marL="0" lvl="6" indent="0">
              <a:buFontTx/>
              <a:buNone/>
            </a:pPr>
            <a:r>
              <a:rPr lang="fr-FR" sz="1400" dirty="0"/>
              <a:t>Changement climatique : réduction des émissions, stockage C, adaptation au changement climatique</a:t>
            </a:r>
          </a:p>
          <a:p>
            <a:pPr marL="0" lvl="6" indent="0">
              <a:buFontTx/>
              <a:buNone/>
            </a:pPr>
            <a:r>
              <a:rPr lang="fr-FR" sz="1400" dirty="0"/>
              <a:t>Sols : qualité biologique, physique, fertilité, stockage C</a:t>
            </a:r>
          </a:p>
          <a:p>
            <a:pPr marL="0" lvl="6" indent="0">
              <a:buFontTx/>
              <a:buNone/>
            </a:pPr>
            <a:r>
              <a:rPr lang="fr-FR" sz="1400" dirty="0"/>
              <a:t>Biodiversité : pollinisateurs, espèces remarquables, auxiliaires</a:t>
            </a:r>
          </a:p>
          <a:p>
            <a:pPr marL="0" lvl="6" indent="0">
              <a:buFontTx/>
              <a:buNone/>
            </a:pPr>
            <a:r>
              <a:rPr lang="fr-FR" sz="1400" dirty="0"/>
              <a:t>Juste rémunération : prémium prix, coût de production, partage de valeur</a:t>
            </a:r>
          </a:p>
          <a:p>
            <a:pPr marL="0" lvl="6" indent="0">
              <a:buFontTx/>
              <a:buNone/>
            </a:pPr>
            <a:r>
              <a:rPr lang="fr-FR" sz="1400" dirty="0"/>
              <a:t>Stabilisation du revenu : épargne de précaution, assurance, contractualisation prix &amp; volume</a:t>
            </a:r>
          </a:p>
          <a:p>
            <a:pPr marL="0" lvl="6" indent="0">
              <a:buFontTx/>
              <a:buNone/>
            </a:pPr>
            <a:r>
              <a:rPr lang="fr-FR" sz="1400" dirty="0"/>
              <a:t>Qualité de vie : com’ positive Vs </a:t>
            </a:r>
            <a:r>
              <a:rPr lang="fr-FR" sz="1400" dirty="0" err="1"/>
              <a:t>agribashing</a:t>
            </a:r>
            <a:r>
              <a:rPr lang="fr-FR" sz="1400" dirty="0"/>
              <a:t>, tâches administratives, protection utilisateur phyto, temps de travail, pénibilité</a:t>
            </a:r>
          </a:p>
          <a:p>
            <a:pPr marL="0" marR="0" lvl="6" indent="0" defTabSz="1659751" eaLnBrk="1" fontAlgn="auto" latinLnBrk="0" hangingPunct="1">
              <a:lnSpc>
                <a:spcPct val="100000"/>
              </a:lnSpc>
              <a:spcBef>
                <a:spcPts val="0"/>
              </a:spcBef>
              <a:spcAft>
                <a:spcPts val="0"/>
              </a:spcAft>
              <a:buClrTx/>
              <a:buSzTx/>
              <a:buFontTx/>
              <a:buNone/>
              <a:tabLst/>
              <a:defRPr/>
            </a:pPr>
            <a:endParaRPr lang="fr-FR" sz="1400" b="0" dirty="0"/>
          </a:p>
          <a:p>
            <a:pPr marL="0" marR="0" lvl="6" indent="0" defTabSz="1659751" eaLnBrk="1" fontAlgn="auto" latinLnBrk="0" hangingPunct="1">
              <a:lnSpc>
                <a:spcPct val="100000"/>
              </a:lnSpc>
              <a:spcBef>
                <a:spcPts val="0"/>
              </a:spcBef>
              <a:spcAft>
                <a:spcPts val="0"/>
              </a:spcAft>
              <a:buClrTx/>
              <a:buSzTx/>
              <a:buFontTx/>
              <a:buNone/>
              <a:tabLst/>
              <a:defRPr/>
            </a:pPr>
            <a:r>
              <a:rPr lang="fr-FR" sz="1400" b="0" dirty="0"/>
              <a:t>- </a:t>
            </a:r>
            <a:r>
              <a:rPr lang="fr-FR" sz="1400" b="1" dirty="0"/>
              <a:t>Nos engagements Bioline</a:t>
            </a:r>
            <a:r>
              <a:rPr lang="fr-FR" sz="1400" dirty="0"/>
              <a:t> à horizon 2030 : 0 résidu, 100% d’agri HVE, -50€/ha de coût de production blé</a:t>
            </a:r>
          </a:p>
        </p:txBody>
      </p:sp>
    </p:spTree>
    <p:extLst>
      <p:ext uri="{BB962C8B-B14F-4D97-AF65-F5344CB8AC3E}">
        <p14:creationId xmlns:p14="http://schemas.microsoft.com/office/powerpoint/2010/main" val="21107023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18.png"/><Relationship Id="rId2" Type="http://schemas.openxmlformats.org/officeDocument/2006/relationships/image" Target="../media/image20.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22.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2"/>
            <a:ext cx="10692384" cy="7559040"/>
          </a:xfrm>
          <a:prstGeom prst="rect">
            <a:avLst/>
          </a:prstGeom>
        </p:spPr>
      </p:pic>
      <p:sp>
        <p:nvSpPr>
          <p:cNvPr id="2" name="Titre 1"/>
          <p:cNvSpPr>
            <a:spLocks noGrp="1"/>
          </p:cNvSpPr>
          <p:nvPr>
            <p:ph type="ctrTitle" hasCustomPrompt="1"/>
          </p:nvPr>
        </p:nvSpPr>
        <p:spPr>
          <a:xfrm>
            <a:off x="3818192" y="5796237"/>
            <a:ext cx="3055435" cy="257951"/>
          </a:xfrm>
          <a:solidFill>
            <a:schemeClr val="bg1"/>
          </a:solidFill>
        </p:spPr>
        <p:txBody>
          <a:bodyPr wrap="none" lIns="72000" tIns="36000" rIns="72000" bIns="0" anchor="ctr">
            <a:spAutoFit/>
          </a:bodyPr>
          <a:lstStyle>
            <a:lvl1pPr algn="ctr">
              <a:defRPr sz="1600" cap="all" baseline="0">
                <a:solidFill>
                  <a:schemeClr val="accent1"/>
                </a:solidFill>
                <a:latin typeface="+mn-lt"/>
              </a:defRPr>
            </a:lvl1pPr>
          </a:lstStyle>
          <a:p>
            <a:r>
              <a:rPr lang="fr-FR" dirty="0"/>
              <a:t>Cliquez ET MODIFIER titre</a:t>
            </a:r>
          </a:p>
        </p:txBody>
      </p:sp>
      <p:sp>
        <p:nvSpPr>
          <p:cNvPr id="3" name="Sous-titre 2"/>
          <p:cNvSpPr>
            <a:spLocks noGrp="1"/>
          </p:cNvSpPr>
          <p:nvPr>
            <p:ph type="subTitle" idx="1" hasCustomPrompt="1"/>
          </p:nvPr>
        </p:nvSpPr>
        <p:spPr>
          <a:xfrm>
            <a:off x="4819009" y="6089048"/>
            <a:ext cx="1053796" cy="257951"/>
          </a:xfrm>
          <a:solidFill>
            <a:schemeClr val="bg1"/>
          </a:solidFill>
        </p:spPr>
        <p:txBody>
          <a:bodyPr wrap="none" lIns="72000" tIns="36000" rIns="72000" bIns="0" anchor="ctr">
            <a:spAutoFit/>
          </a:bodyPr>
          <a:lstStyle>
            <a:lvl1pPr marL="0" indent="0" algn="ctr">
              <a:buNone/>
              <a:defRPr sz="1600" cap="all" baseline="0">
                <a:solidFill>
                  <a:schemeClr val="accent1"/>
                </a:solidFill>
                <a:latin typeface="+mn-lt"/>
              </a:defRPr>
            </a:lvl1pPr>
            <a:lvl2pPr marL="400964" indent="0" algn="ctr">
              <a:buNone/>
              <a:defRPr sz="1754"/>
            </a:lvl2pPr>
            <a:lvl3pPr marL="801929" indent="0" algn="ctr">
              <a:buNone/>
              <a:defRPr sz="1579"/>
            </a:lvl3pPr>
            <a:lvl4pPr marL="1202893" indent="0" algn="ctr">
              <a:buNone/>
              <a:defRPr sz="1403"/>
            </a:lvl4pPr>
            <a:lvl5pPr marL="1603858" indent="0" algn="ctr">
              <a:buNone/>
              <a:defRPr sz="1403"/>
            </a:lvl5pPr>
            <a:lvl6pPr marL="2004822" indent="0" algn="ctr">
              <a:buNone/>
              <a:defRPr sz="1403"/>
            </a:lvl6pPr>
            <a:lvl7pPr marL="2405786" indent="0" algn="ctr">
              <a:buNone/>
              <a:defRPr sz="1403"/>
            </a:lvl7pPr>
            <a:lvl8pPr marL="2806751" indent="0" algn="ctr">
              <a:buNone/>
              <a:defRPr sz="1403"/>
            </a:lvl8pPr>
            <a:lvl9pPr marL="3207715" indent="0" algn="ctr">
              <a:buNone/>
              <a:defRPr sz="1403"/>
            </a:lvl9pPr>
          </a:lstStyle>
          <a:p>
            <a:r>
              <a:rPr lang="fr-FR" dirty="0"/>
              <a:t>S - titre</a:t>
            </a:r>
          </a:p>
        </p:txBody>
      </p:sp>
      <p:sp>
        <p:nvSpPr>
          <p:cNvPr id="4" name="Espace réservé de la date 3"/>
          <p:cNvSpPr>
            <a:spLocks noGrp="1"/>
          </p:cNvSpPr>
          <p:nvPr>
            <p:ph type="dt" sz="half" idx="10"/>
          </p:nvPr>
        </p:nvSpPr>
        <p:spPr>
          <a:xfrm>
            <a:off x="4639469" y="5574759"/>
            <a:ext cx="1412876" cy="165642"/>
          </a:xfrm>
          <a:prstGeom prst="rect">
            <a:avLst/>
          </a:prstGeom>
          <a:solidFill>
            <a:schemeClr val="bg1"/>
          </a:solidFill>
        </p:spPr>
        <p:txBody>
          <a:bodyPr wrap="none" lIns="72000" tIns="0" rIns="72000" bIns="0" anchor="ctr"/>
          <a:lstStyle>
            <a:lvl1pPr algn="ctr">
              <a:defRPr sz="1100">
                <a:solidFill>
                  <a:schemeClr val="accent3"/>
                </a:solidFill>
              </a:defRPr>
            </a:lvl1pPr>
          </a:lstStyle>
          <a:p>
            <a:endParaRPr lang="fr-FR" dirty="0"/>
          </a:p>
        </p:txBody>
      </p:sp>
      <p:pic>
        <p:nvPicPr>
          <p:cNvPr id="10" name="Imag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67200" y="4091783"/>
            <a:ext cx="2176272" cy="867400"/>
          </a:xfrm>
          <a:prstGeom prst="rect">
            <a:avLst/>
          </a:prstGeom>
        </p:spPr>
      </p:pic>
    </p:spTree>
    <p:extLst>
      <p:ext uri="{BB962C8B-B14F-4D97-AF65-F5344CB8AC3E}">
        <p14:creationId xmlns:p14="http://schemas.microsoft.com/office/powerpoint/2010/main" val="464447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7_Titre et contenu">
    <p:bg>
      <p:bgPr>
        <a:solidFill>
          <a:schemeClr val="accent2"/>
        </a:soli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395B74A-91E6-B649-B892-DF7C16BBB0B5}"/>
              </a:ext>
            </a:extLst>
          </p:cNvPr>
          <p:cNvPicPr>
            <a:picLocks noChangeAspect="1"/>
          </p:cNvPicPr>
          <p:nvPr userDrawn="1"/>
        </p:nvPicPr>
        <p:blipFill>
          <a:blip r:embed="rId2"/>
          <a:stretch>
            <a:fillRect/>
          </a:stretch>
        </p:blipFill>
        <p:spPr>
          <a:xfrm>
            <a:off x="-1" y="1587"/>
            <a:ext cx="10692000" cy="7564495"/>
          </a:xfrm>
          <a:prstGeom prst="rect">
            <a:avLst/>
          </a:prstGeom>
        </p:spPr>
      </p:pic>
      <p:sp>
        <p:nvSpPr>
          <p:cNvPr id="9" name="Espace réservé du numéro de diapositive 8"/>
          <p:cNvSpPr>
            <a:spLocks noGrp="1"/>
          </p:cNvSpPr>
          <p:nvPr>
            <p:ph type="sldNum" sz="quarter" idx="10"/>
          </p:nvPr>
        </p:nvSpPr>
        <p:spPr>
          <a:xfrm>
            <a:off x="457200" y="6955537"/>
            <a:ext cx="215534" cy="161904"/>
          </a:xfrm>
        </p:spPr>
        <p:txBody>
          <a:bodyPr/>
          <a:lstStyle>
            <a:lvl1pPr>
              <a:defRPr>
                <a:solidFill>
                  <a:schemeClr val="bg1"/>
                </a:solidFill>
              </a:defRPr>
            </a:lvl1pPr>
          </a:lstStyle>
          <a:p>
            <a:fld id="{BDE4E942-6822-AF4C-A480-3BE52764660B}" type="slidenum">
              <a:rPr lang="fr-FR" smtClean="0"/>
              <a:pPr/>
              <a:t>‹N°›</a:t>
            </a:fld>
            <a:endParaRPr lang="fr-FR"/>
          </a:p>
        </p:txBody>
      </p:sp>
      <p:cxnSp>
        <p:nvCxnSpPr>
          <p:cNvPr id="10" name="Connecteur droit 9"/>
          <p:cNvCxnSpPr/>
          <p:nvPr userDrawn="1"/>
        </p:nvCxnSpPr>
        <p:spPr>
          <a:xfrm>
            <a:off x="457200" y="6892925"/>
            <a:ext cx="979516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2152083" y="3444790"/>
            <a:ext cx="6387646" cy="525716"/>
          </a:xfrm>
        </p:spPr>
        <p:txBody>
          <a:bodyPr wrap="square" lIns="0" rIns="0"/>
          <a:lstStyle>
            <a:lvl1pPr algn="ctr">
              <a:defRPr sz="3200" b="1">
                <a:solidFill>
                  <a:schemeClr val="bg1"/>
                </a:solidFill>
              </a:defRPr>
            </a:lvl1pPr>
          </a:lstStyle>
          <a:p>
            <a:r>
              <a:rPr lang="fr-FR"/>
              <a:t>Cliquez et modifiez le titre</a:t>
            </a:r>
          </a:p>
        </p:txBody>
      </p:sp>
      <p:sp>
        <p:nvSpPr>
          <p:cNvPr id="4" name="Espace réservé du texte 3"/>
          <p:cNvSpPr>
            <a:spLocks noGrp="1"/>
          </p:cNvSpPr>
          <p:nvPr>
            <p:ph type="body" sz="quarter" idx="42" hasCustomPrompt="1"/>
          </p:nvPr>
        </p:nvSpPr>
        <p:spPr>
          <a:xfrm>
            <a:off x="4181991" y="2921677"/>
            <a:ext cx="2327831" cy="460502"/>
          </a:xfrm>
        </p:spPr>
        <p:txBody>
          <a:bodyPr/>
          <a:lstStyle>
            <a:lvl1pPr algn="ctr">
              <a:defRPr sz="2800">
                <a:solidFill>
                  <a:schemeClr val="accent2">
                    <a:lumMod val="60000"/>
                    <a:lumOff val="40000"/>
                  </a:schemeClr>
                </a:solidFill>
              </a:defRPr>
            </a:lvl1pPr>
          </a:lstStyle>
          <a:p>
            <a:pPr lvl="0"/>
            <a:r>
              <a:rPr lang="fr-FR"/>
              <a:t>N°</a:t>
            </a:r>
            <a:endParaRPr lang="fr-FR" dirty="0"/>
          </a:p>
        </p:txBody>
      </p:sp>
      <p:pic>
        <p:nvPicPr>
          <p:cNvPr id="13" name="Imag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33620" y="6994134"/>
            <a:ext cx="618744" cy="246613"/>
          </a:xfrm>
          <a:prstGeom prst="rect">
            <a:avLst/>
          </a:prstGeom>
        </p:spPr>
      </p:pic>
    </p:spTree>
    <p:extLst>
      <p:ext uri="{BB962C8B-B14F-4D97-AF65-F5344CB8AC3E}">
        <p14:creationId xmlns:p14="http://schemas.microsoft.com/office/powerpoint/2010/main" val="1998917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9_Titre et contenu">
    <p:bg>
      <p:bgPr>
        <a:solidFill>
          <a:schemeClr val="accent1"/>
        </a:soli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2354A935-1F46-2B40-B9DD-C1B247778F95}"/>
              </a:ext>
            </a:extLst>
          </p:cNvPr>
          <p:cNvPicPr>
            <a:picLocks noChangeAspect="1"/>
          </p:cNvPicPr>
          <p:nvPr userDrawn="1"/>
        </p:nvPicPr>
        <p:blipFill>
          <a:blip r:embed="rId2"/>
          <a:stretch>
            <a:fillRect/>
          </a:stretch>
        </p:blipFill>
        <p:spPr>
          <a:xfrm>
            <a:off x="0" y="1587"/>
            <a:ext cx="10690735" cy="7563600"/>
          </a:xfrm>
          <a:prstGeom prst="rect">
            <a:avLst/>
          </a:prstGeom>
        </p:spPr>
      </p:pic>
      <p:sp>
        <p:nvSpPr>
          <p:cNvPr id="9" name="Espace réservé du numéro de diapositive 8"/>
          <p:cNvSpPr>
            <a:spLocks noGrp="1"/>
          </p:cNvSpPr>
          <p:nvPr>
            <p:ph type="sldNum" sz="quarter" idx="10"/>
          </p:nvPr>
        </p:nvSpPr>
        <p:spPr>
          <a:xfrm>
            <a:off x="457200" y="6955537"/>
            <a:ext cx="215534" cy="161904"/>
          </a:xfrm>
        </p:spPr>
        <p:txBody>
          <a:bodyPr/>
          <a:lstStyle>
            <a:lvl1pPr>
              <a:defRPr>
                <a:solidFill>
                  <a:schemeClr val="bg1"/>
                </a:solidFill>
              </a:defRPr>
            </a:lvl1pPr>
          </a:lstStyle>
          <a:p>
            <a:fld id="{BDE4E942-6822-AF4C-A480-3BE52764660B}" type="slidenum">
              <a:rPr lang="fr-FR" smtClean="0"/>
              <a:pPr/>
              <a:t>‹N°›</a:t>
            </a:fld>
            <a:endParaRPr lang="fr-FR"/>
          </a:p>
        </p:txBody>
      </p:sp>
      <p:cxnSp>
        <p:nvCxnSpPr>
          <p:cNvPr id="10" name="Connecteur droit 9"/>
          <p:cNvCxnSpPr/>
          <p:nvPr userDrawn="1"/>
        </p:nvCxnSpPr>
        <p:spPr>
          <a:xfrm>
            <a:off x="457200" y="6892925"/>
            <a:ext cx="979516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2152083" y="3444790"/>
            <a:ext cx="6387646" cy="525716"/>
          </a:xfrm>
        </p:spPr>
        <p:txBody>
          <a:bodyPr wrap="square" lIns="0" rIns="0"/>
          <a:lstStyle>
            <a:lvl1pPr algn="ctr">
              <a:defRPr sz="3200" b="1">
                <a:solidFill>
                  <a:schemeClr val="bg1"/>
                </a:solidFill>
              </a:defRPr>
            </a:lvl1pPr>
          </a:lstStyle>
          <a:p>
            <a:r>
              <a:rPr lang="fr-FR"/>
              <a:t>Cliquez et modifiez le titre</a:t>
            </a:r>
          </a:p>
        </p:txBody>
      </p:sp>
      <p:sp>
        <p:nvSpPr>
          <p:cNvPr id="4" name="Espace réservé du texte 3"/>
          <p:cNvSpPr>
            <a:spLocks noGrp="1"/>
          </p:cNvSpPr>
          <p:nvPr>
            <p:ph type="body" sz="quarter" idx="42" hasCustomPrompt="1"/>
          </p:nvPr>
        </p:nvSpPr>
        <p:spPr>
          <a:xfrm>
            <a:off x="4181991" y="2921677"/>
            <a:ext cx="2327831" cy="460502"/>
          </a:xfrm>
        </p:spPr>
        <p:txBody>
          <a:bodyPr/>
          <a:lstStyle>
            <a:lvl1pPr algn="ctr">
              <a:defRPr sz="2800">
                <a:solidFill>
                  <a:srgbClr val="75C7BB"/>
                </a:solidFill>
              </a:defRPr>
            </a:lvl1pPr>
          </a:lstStyle>
          <a:p>
            <a:pPr lvl="0"/>
            <a:r>
              <a:rPr lang="fr-FR"/>
              <a:t>N°</a:t>
            </a:r>
            <a:endParaRPr lang="fr-FR" dirty="0"/>
          </a:p>
        </p:txBody>
      </p:sp>
      <p:pic>
        <p:nvPicPr>
          <p:cNvPr id="13" name="Imag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33620" y="6994134"/>
            <a:ext cx="618744" cy="246613"/>
          </a:xfrm>
          <a:prstGeom prst="rect">
            <a:avLst/>
          </a:prstGeom>
        </p:spPr>
      </p:pic>
    </p:spTree>
    <p:extLst>
      <p:ext uri="{BB962C8B-B14F-4D97-AF65-F5344CB8AC3E}">
        <p14:creationId xmlns:p14="http://schemas.microsoft.com/office/powerpoint/2010/main" val="1729682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pic>
        <p:nvPicPr>
          <p:cNvPr id="26" name="Image 25">
            <a:extLst>
              <a:ext uri="{FF2B5EF4-FFF2-40B4-BE49-F238E27FC236}">
                <a16:creationId xmlns:a16="http://schemas.microsoft.com/office/drawing/2014/main" id="{42AF2209-4B5F-6840-A49E-744B8EACFFB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281614" y="-1"/>
            <a:ext cx="5410200" cy="7559676"/>
          </a:xfrm>
          <a:prstGeom prst="rect">
            <a:avLst/>
          </a:prstGeom>
        </p:spPr>
      </p:pic>
      <p:sp>
        <p:nvSpPr>
          <p:cNvPr id="9" name="Rectangle 8">
            <a:extLst>
              <a:ext uri="{FF2B5EF4-FFF2-40B4-BE49-F238E27FC236}">
                <a16:creationId xmlns:a16="http://schemas.microsoft.com/office/drawing/2014/main" id="{1063946D-87C9-E049-B92A-DE41DD2DDED0}"/>
              </a:ext>
            </a:extLst>
          </p:cNvPr>
          <p:cNvSpPr/>
          <p:nvPr userDrawn="1"/>
        </p:nvSpPr>
        <p:spPr>
          <a:xfrm>
            <a:off x="0" y="6477605"/>
            <a:ext cx="10691813" cy="108207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796" tIns="50398" rIns="100796" bIns="50398" numCol="1" spcCol="0" rtlCol="0" fromWordArt="0" anchor="ctr" anchorCtr="0" forceAA="0" compatLnSpc="1">
            <a:prstTxWarp prst="textNoShape">
              <a:avLst/>
            </a:prstTxWarp>
            <a:noAutofit/>
          </a:bodyPr>
          <a:lstStyle/>
          <a:p>
            <a:pPr algn="ctr"/>
            <a:endParaRPr lang="fr-FR" sz="2263" dirty="0"/>
          </a:p>
        </p:txBody>
      </p:sp>
      <p:sp>
        <p:nvSpPr>
          <p:cNvPr id="11" name="object 19">
            <a:extLst>
              <a:ext uri="{FF2B5EF4-FFF2-40B4-BE49-F238E27FC236}">
                <a16:creationId xmlns:a16="http://schemas.microsoft.com/office/drawing/2014/main" id="{673CD4F0-74AC-844E-8167-D17F26270FE2}"/>
              </a:ext>
            </a:extLst>
          </p:cNvPr>
          <p:cNvSpPr/>
          <p:nvPr userDrawn="1"/>
        </p:nvSpPr>
        <p:spPr>
          <a:xfrm flipV="1">
            <a:off x="0" y="1364010"/>
            <a:ext cx="4685035" cy="50397"/>
          </a:xfrm>
          <a:custGeom>
            <a:avLst/>
            <a:gdLst/>
            <a:ahLst/>
            <a:cxnLst/>
            <a:rect l="l" t="t" r="r" b="b"/>
            <a:pathLst>
              <a:path w="4002404">
                <a:moveTo>
                  <a:pt x="0" y="0"/>
                </a:moveTo>
                <a:lnTo>
                  <a:pt x="4001997" y="0"/>
                </a:lnTo>
              </a:path>
            </a:pathLst>
          </a:custGeom>
          <a:ln w="9525">
            <a:solidFill>
              <a:schemeClr val="tx1">
                <a:lumMod val="50000"/>
                <a:lumOff val="50000"/>
              </a:schemeClr>
            </a:solidFill>
            <a:prstDash val="sysDash"/>
          </a:ln>
        </p:spPr>
        <p:txBody>
          <a:bodyPr wrap="square" lIns="0" tIns="0" rIns="0" bIns="0" rtlCol="0"/>
          <a:lstStyle/>
          <a:p>
            <a:endParaRPr sz="2263">
              <a:latin typeface="+mj-lt"/>
            </a:endParaRPr>
          </a:p>
        </p:txBody>
      </p:sp>
      <p:sp>
        <p:nvSpPr>
          <p:cNvPr id="13" name="Espace réservé du texte 12">
            <a:extLst>
              <a:ext uri="{FF2B5EF4-FFF2-40B4-BE49-F238E27FC236}">
                <a16:creationId xmlns:a16="http://schemas.microsoft.com/office/drawing/2014/main" id="{30095811-2DBB-2542-8CD1-EF21C8EAD96C}"/>
              </a:ext>
            </a:extLst>
          </p:cNvPr>
          <p:cNvSpPr>
            <a:spLocks noGrp="1"/>
          </p:cNvSpPr>
          <p:nvPr>
            <p:ph type="body" sz="quarter" idx="13" hasCustomPrompt="1"/>
          </p:nvPr>
        </p:nvSpPr>
        <p:spPr>
          <a:xfrm>
            <a:off x="1005372" y="874725"/>
            <a:ext cx="4685035" cy="515901"/>
          </a:xfrm>
          <a:prstGeom prst="rect">
            <a:avLst/>
          </a:prstGeom>
        </p:spPr>
        <p:txBody>
          <a:bodyPr/>
          <a:lstStyle>
            <a:lvl1pPr marL="0" indent="0">
              <a:buNone/>
              <a:defRPr sz="3200" b="1" i="0">
                <a:solidFill>
                  <a:srgbClr val="C5AA75"/>
                </a:solidFill>
                <a:latin typeface="+mj-lt"/>
                <a:ea typeface="Arial Normal" charset="0"/>
                <a:cs typeface="Arial Normal" charset="0"/>
              </a:defRPr>
            </a:lvl1pPr>
          </a:lstStyle>
          <a:p>
            <a:r>
              <a:rPr lang="fr-FR" dirty="0"/>
              <a:t>SOMMAIRE</a:t>
            </a:r>
          </a:p>
        </p:txBody>
      </p:sp>
      <p:sp>
        <p:nvSpPr>
          <p:cNvPr id="36" name="Espace réservé du texte 6">
            <a:extLst>
              <a:ext uri="{FF2B5EF4-FFF2-40B4-BE49-F238E27FC236}">
                <a16:creationId xmlns:a16="http://schemas.microsoft.com/office/drawing/2014/main" id="{F24DA978-59A7-3C41-B691-7A2E10380F96}"/>
              </a:ext>
            </a:extLst>
          </p:cNvPr>
          <p:cNvSpPr>
            <a:spLocks noGrp="1"/>
          </p:cNvSpPr>
          <p:nvPr>
            <p:ph type="body" sz="quarter" idx="18" hasCustomPrompt="1"/>
          </p:nvPr>
        </p:nvSpPr>
        <p:spPr>
          <a:xfrm>
            <a:off x="1519196" y="1791762"/>
            <a:ext cx="1764000" cy="637143"/>
          </a:xfrm>
          <a:prstGeom prst="rect">
            <a:avLst/>
          </a:prstGeom>
        </p:spPr>
        <p:txBody>
          <a:bodyPr>
            <a:noAutofit/>
          </a:bodyPr>
          <a:lstStyle>
            <a:lvl1pPr marL="0" indent="0">
              <a:buNone/>
              <a:defRPr sz="3600" u="none" cap="none" baseline="0">
                <a:solidFill>
                  <a:srgbClr val="019682"/>
                </a:solidFill>
                <a:latin typeface="+mj-lt"/>
              </a:defRPr>
            </a:lvl1pPr>
          </a:lstStyle>
          <a:p>
            <a:r>
              <a:rPr lang="fr-FR" noProof="0" dirty="0" err="1"/>
              <a:t>Nbre</a:t>
            </a:r>
            <a:endParaRPr lang="fr-FR" noProof="0" dirty="0"/>
          </a:p>
        </p:txBody>
      </p:sp>
      <p:sp>
        <p:nvSpPr>
          <p:cNvPr id="39" name="Espace réservé du texte 6">
            <a:extLst>
              <a:ext uri="{FF2B5EF4-FFF2-40B4-BE49-F238E27FC236}">
                <a16:creationId xmlns:a16="http://schemas.microsoft.com/office/drawing/2014/main" id="{3CA7C4DD-06CB-904B-8165-D765236A4120}"/>
              </a:ext>
            </a:extLst>
          </p:cNvPr>
          <p:cNvSpPr>
            <a:spLocks noGrp="1"/>
          </p:cNvSpPr>
          <p:nvPr>
            <p:ph type="body" sz="quarter" idx="42" hasCustomPrompt="1"/>
          </p:nvPr>
        </p:nvSpPr>
        <p:spPr>
          <a:xfrm>
            <a:off x="3517667" y="1791763"/>
            <a:ext cx="1764000" cy="637753"/>
          </a:xfrm>
          <a:prstGeom prst="rect">
            <a:avLst/>
          </a:prstGeom>
        </p:spPr>
        <p:txBody>
          <a:bodyPr>
            <a:noAutofit/>
          </a:bodyPr>
          <a:lstStyle>
            <a:lvl1pPr marL="0" marR="0" indent="0" algn="l" defTabSz="801929" rtl="0" eaLnBrk="1" fontAlgn="auto" latinLnBrk="0" hangingPunct="1">
              <a:lnSpc>
                <a:spcPct val="90000"/>
              </a:lnSpc>
              <a:spcBef>
                <a:spcPts val="877"/>
              </a:spcBef>
              <a:spcAft>
                <a:spcPts val="0"/>
              </a:spcAft>
              <a:buClrTx/>
              <a:buSzTx/>
              <a:buFontTx/>
              <a:buNone/>
              <a:tabLst/>
              <a:defRPr sz="3968" u="none" cap="none" baseline="0">
                <a:solidFill>
                  <a:srgbClr val="019682"/>
                </a:solidFill>
                <a:latin typeface="+mj-lt"/>
              </a:defRPr>
            </a:lvl1pPr>
          </a:lstStyle>
          <a:p>
            <a:r>
              <a:rPr lang="fr-FR" noProof="0" dirty="0" err="1"/>
              <a:t>Nbre</a:t>
            </a:r>
            <a:endParaRPr lang="fr-FR" noProof="0" dirty="0"/>
          </a:p>
          <a:p>
            <a:endParaRPr lang="fr-FR" dirty="0"/>
          </a:p>
        </p:txBody>
      </p:sp>
      <p:sp>
        <p:nvSpPr>
          <p:cNvPr id="41" name="Espace réservé du texte 6">
            <a:extLst>
              <a:ext uri="{FF2B5EF4-FFF2-40B4-BE49-F238E27FC236}">
                <a16:creationId xmlns:a16="http://schemas.microsoft.com/office/drawing/2014/main" id="{297240FC-2A9F-0A42-9944-3D4215DEF404}"/>
              </a:ext>
            </a:extLst>
          </p:cNvPr>
          <p:cNvSpPr>
            <a:spLocks noGrp="1"/>
          </p:cNvSpPr>
          <p:nvPr>
            <p:ph type="body" sz="quarter" idx="44" hasCustomPrompt="1"/>
          </p:nvPr>
        </p:nvSpPr>
        <p:spPr>
          <a:xfrm>
            <a:off x="1519196" y="3764592"/>
            <a:ext cx="1764000" cy="637200"/>
          </a:xfrm>
          <a:prstGeom prst="rect">
            <a:avLst/>
          </a:prstGeom>
        </p:spPr>
        <p:txBody>
          <a:bodyPr>
            <a:noAutofit/>
          </a:bodyPr>
          <a:lstStyle>
            <a:lvl1pPr marL="0" indent="0">
              <a:buNone/>
              <a:defRPr sz="3968" u="none" cap="none" baseline="0">
                <a:solidFill>
                  <a:srgbClr val="019682"/>
                </a:solidFill>
                <a:latin typeface="+mj-lt"/>
              </a:defRPr>
            </a:lvl1pPr>
          </a:lstStyle>
          <a:p>
            <a:r>
              <a:rPr lang="fr-FR" dirty="0" err="1"/>
              <a:t>Nbre</a:t>
            </a:r>
            <a:endParaRPr lang="fr-FR" dirty="0"/>
          </a:p>
        </p:txBody>
      </p:sp>
      <p:sp>
        <p:nvSpPr>
          <p:cNvPr id="45" name="Espace réservé du texte 6">
            <a:extLst>
              <a:ext uri="{FF2B5EF4-FFF2-40B4-BE49-F238E27FC236}">
                <a16:creationId xmlns:a16="http://schemas.microsoft.com/office/drawing/2014/main" id="{DB0A3EDC-38D4-6648-969C-9E1E83BA7646}"/>
              </a:ext>
            </a:extLst>
          </p:cNvPr>
          <p:cNvSpPr>
            <a:spLocks noGrp="1"/>
          </p:cNvSpPr>
          <p:nvPr>
            <p:ph type="body" sz="quarter" idx="46" hasCustomPrompt="1"/>
          </p:nvPr>
        </p:nvSpPr>
        <p:spPr>
          <a:xfrm>
            <a:off x="3517667" y="3764592"/>
            <a:ext cx="1764000" cy="637200"/>
          </a:xfrm>
          <a:prstGeom prst="rect">
            <a:avLst/>
          </a:prstGeom>
        </p:spPr>
        <p:txBody>
          <a:bodyPr>
            <a:noAutofit/>
          </a:bodyPr>
          <a:lstStyle>
            <a:lvl1pPr marL="0" indent="0">
              <a:buNone/>
              <a:defRPr sz="3968" u="none" cap="none" baseline="0">
                <a:solidFill>
                  <a:srgbClr val="019682"/>
                </a:solidFill>
                <a:latin typeface="+mj-lt"/>
              </a:defRPr>
            </a:lvl1pPr>
          </a:lstStyle>
          <a:p>
            <a:r>
              <a:rPr lang="fr-FR"/>
              <a:t>Nbre</a:t>
            </a:r>
            <a:endParaRPr lang="fr-FR" dirty="0"/>
          </a:p>
        </p:txBody>
      </p:sp>
      <p:sp>
        <p:nvSpPr>
          <p:cNvPr id="49" name="Espace réservé du texte 6">
            <a:extLst>
              <a:ext uri="{FF2B5EF4-FFF2-40B4-BE49-F238E27FC236}">
                <a16:creationId xmlns:a16="http://schemas.microsoft.com/office/drawing/2014/main" id="{86208B5D-E111-D744-BA92-7D0DFE61CED7}"/>
              </a:ext>
            </a:extLst>
          </p:cNvPr>
          <p:cNvSpPr>
            <a:spLocks noGrp="1"/>
          </p:cNvSpPr>
          <p:nvPr>
            <p:ph type="body" sz="quarter" idx="48" hasCustomPrompt="1"/>
          </p:nvPr>
        </p:nvSpPr>
        <p:spPr>
          <a:xfrm>
            <a:off x="5516138" y="1791762"/>
            <a:ext cx="1764000" cy="637753"/>
          </a:xfrm>
          <a:prstGeom prst="rect">
            <a:avLst/>
          </a:prstGeom>
        </p:spPr>
        <p:txBody>
          <a:bodyPr>
            <a:noAutofit/>
          </a:bodyPr>
          <a:lstStyle>
            <a:lvl1pPr marL="0" indent="0">
              <a:buNone/>
              <a:defRPr sz="3968" u="none" cap="none" baseline="0">
                <a:solidFill>
                  <a:srgbClr val="019682"/>
                </a:solidFill>
                <a:latin typeface="+mj-lt"/>
              </a:defRPr>
            </a:lvl1pPr>
          </a:lstStyle>
          <a:p>
            <a:r>
              <a:rPr lang="fr-FR" noProof="0" dirty="0" err="1"/>
              <a:t>Nbre</a:t>
            </a:r>
            <a:endParaRPr lang="fr-FR" noProof="0" dirty="0"/>
          </a:p>
        </p:txBody>
      </p:sp>
      <p:sp>
        <p:nvSpPr>
          <p:cNvPr id="51" name="Espace réservé du texte 6">
            <a:extLst>
              <a:ext uri="{FF2B5EF4-FFF2-40B4-BE49-F238E27FC236}">
                <a16:creationId xmlns:a16="http://schemas.microsoft.com/office/drawing/2014/main" id="{99F38905-B926-9247-B0F0-9520CFABC2A0}"/>
              </a:ext>
            </a:extLst>
          </p:cNvPr>
          <p:cNvSpPr>
            <a:spLocks noGrp="1"/>
          </p:cNvSpPr>
          <p:nvPr>
            <p:ph type="body" sz="quarter" idx="50" hasCustomPrompt="1"/>
          </p:nvPr>
        </p:nvSpPr>
        <p:spPr>
          <a:xfrm>
            <a:off x="7514608" y="1791762"/>
            <a:ext cx="1764000" cy="637143"/>
          </a:xfrm>
          <a:prstGeom prst="rect">
            <a:avLst/>
          </a:prstGeom>
        </p:spPr>
        <p:txBody>
          <a:bodyPr>
            <a:noAutofit/>
          </a:bodyPr>
          <a:lstStyle>
            <a:lvl1pPr marL="0" indent="0">
              <a:buNone/>
              <a:defRPr sz="3968" u="none" cap="none" baseline="0">
                <a:solidFill>
                  <a:srgbClr val="019682"/>
                </a:solidFill>
                <a:latin typeface="+mj-lt"/>
              </a:defRPr>
            </a:lvl1pPr>
          </a:lstStyle>
          <a:p>
            <a:r>
              <a:rPr lang="fr-FR" noProof="0" dirty="0" err="1"/>
              <a:t>Nbre</a:t>
            </a:r>
            <a:endParaRPr lang="fr-FR" noProof="0" dirty="0"/>
          </a:p>
        </p:txBody>
      </p:sp>
      <p:sp>
        <p:nvSpPr>
          <p:cNvPr id="53" name="Espace réservé du texte 6">
            <a:extLst>
              <a:ext uri="{FF2B5EF4-FFF2-40B4-BE49-F238E27FC236}">
                <a16:creationId xmlns:a16="http://schemas.microsoft.com/office/drawing/2014/main" id="{45D6A7CB-6254-F44B-AE79-4D981EA81045}"/>
              </a:ext>
            </a:extLst>
          </p:cNvPr>
          <p:cNvSpPr>
            <a:spLocks noGrp="1"/>
          </p:cNvSpPr>
          <p:nvPr>
            <p:ph type="body" sz="quarter" idx="52" hasCustomPrompt="1"/>
          </p:nvPr>
        </p:nvSpPr>
        <p:spPr>
          <a:xfrm>
            <a:off x="5516138" y="3764592"/>
            <a:ext cx="1764000" cy="637200"/>
          </a:xfrm>
          <a:prstGeom prst="rect">
            <a:avLst/>
          </a:prstGeom>
        </p:spPr>
        <p:txBody>
          <a:bodyPr>
            <a:noAutofit/>
          </a:bodyPr>
          <a:lstStyle>
            <a:lvl1pPr marL="0" indent="0">
              <a:buNone/>
              <a:defRPr sz="3968" u="none" cap="none" baseline="0">
                <a:solidFill>
                  <a:srgbClr val="019682"/>
                </a:solidFill>
                <a:latin typeface="+mj-lt"/>
              </a:defRPr>
            </a:lvl1pPr>
          </a:lstStyle>
          <a:p>
            <a:r>
              <a:rPr lang="fr-FR" noProof="0" dirty="0" err="1"/>
              <a:t>Nbre</a:t>
            </a:r>
            <a:endParaRPr lang="fr-FR" noProof="0" dirty="0"/>
          </a:p>
        </p:txBody>
      </p:sp>
      <p:sp>
        <p:nvSpPr>
          <p:cNvPr id="55" name="Espace réservé du texte 6">
            <a:extLst>
              <a:ext uri="{FF2B5EF4-FFF2-40B4-BE49-F238E27FC236}">
                <a16:creationId xmlns:a16="http://schemas.microsoft.com/office/drawing/2014/main" id="{8951958F-F30B-0748-B8A9-8A1B7590EF3F}"/>
              </a:ext>
            </a:extLst>
          </p:cNvPr>
          <p:cNvSpPr>
            <a:spLocks noGrp="1"/>
          </p:cNvSpPr>
          <p:nvPr>
            <p:ph type="body" sz="quarter" idx="54" hasCustomPrompt="1"/>
          </p:nvPr>
        </p:nvSpPr>
        <p:spPr>
          <a:xfrm>
            <a:off x="7514608" y="3764592"/>
            <a:ext cx="1764000" cy="637200"/>
          </a:xfrm>
          <a:prstGeom prst="rect">
            <a:avLst/>
          </a:prstGeom>
        </p:spPr>
        <p:txBody>
          <a:bodyPr>
            <a:noAutofit/>
          </a:bodyPr>
          <a:lstStyle>
            <a:lvl1pPr marL="0" indent="0">
              <a:buNone/>
              <a:defRPr sz="3968" u="none" cap="none" baseline="0">
                <a:solidFill>
                  <a:srgbClr val="019682"/>
                </a:solidFill>
                <a:latin typeface="+mj-lt"/>
              </a:defRPr>
            </a:lvl1pPr>
          </a:lstStyle>
          <a:p>
            <a:r>
              <a:rPr lang="fr-FR" noProof="0"/>
              <a:t>Nbre</a:t>
            </a:r>
            <a:endParaRPr lang="fr-FR" noProof="0" dirty="0"/>
          </a:p>
        </p:txBody>
      </p:sp>
      <p:sp>
        <p:nvSpPr>
          <p:cNvPr id="43" name="Espace réservé du numéro de diapositive 8"/>
          <p:cNvSpPr>
            <a:spLocks noGrp="1"/>
          </p:cNvSpPr>
          <p:nvPr>
            <p:ph type="sldNum" sz="quarter" idx="10"/>
          </p:nvPr>
        </p:nvSpPr>
        <p:spPr>
          <a:xfrm>
            <a:off x="457200" y="6955537"/>
            <a:ext cx="215534" cy="161904"/>
          </a:xfrm>
        </p:spPr>
        <p:txBody>
          <a:bodyPr/>
          <a:lstStyle>
            <a:lvl1pPr>
              <a:defRPr>
                <a:solidFill>
                  <a:schemeClr val="bg1"/>
                </a:solidFill>
              </a:defRPr>
            </a:lvl1pPr>
          </a:lstStyle>
          <a:p>
            <a:fld id="{BDE4E942-6822-AF4C-A480-3BE52764660B}" type="slidenum">
              <a:rPr lang="fr-FR" smtClean="0"/>
              <a:pPr/>
              <a:t>‹N°›</a:t>
            </a:fld>
            <a:endParaRPr lang="fr-FR"/>
          </a:p>
        </p:txBody>
      </p:sp>
      <p:cxnSp>
        <p:nvCxnSpPr>
          <p:cNvPr id="44" name="Connecteur droit 43"/>
          <p:cNvCxnSpPr/>
          <p:nvPr userDrawn="1"/>
        </p:nvCxnSpPr>
        <p:spPr>
          <a:xfrm>
            <a:off x="457200" y="6892925"/>
            <a:ext cx="979516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Espace réservé du texte 4"/>
          <p:cNvSpPr>
            <a:spLocks noGrp="1"/>
          </p:cNvSpPr>
          <p:nvPr>
            <p:ph type="body" sz="quarter" idx="58" hasCustomPrompt="1"/>
          </p:nvPr>
        </p:nvSpPr>
        <p:spPr>
          <a:xfrm>
            <a:off x="1519196" y="4401792"/>
            <a:ext cx="1764000" cy="814445"/>
          </a:xfrm>
        </p:spPr>
        <p:txBody>
          <a:bodyPr/>
          <a:lstStyle>
            <a:lvl1pPr>
              <a:defRPr lang="fr-FR" sz="1400" b="1" kern="1200" cap="none" baseline="0" smtClean="0">
                <a:solidFill>
                  <a:schemeClr val="accent3"/>
                </a:solidFill>
                <a:latin typeface="+mn-lt"/>
                <a:ea typeface="+mn-ea"/>
                <a:cs typeface="+mn-cs"/>
              </a:defRPr>
            </a:lvl1pPr>
            <a:lvl2pPr>
              <a:spcBef>
                <a:spcPts val="0"/>
              </a:spcBef>
              <a:spcAft>
                <a:spcPts val="600"/>
              </a:spcAft>
              <a:defRPr sz="1100">
                <a:solidFill>
                  <a:schemeClr val="accent3"/>
                </a:solidFill>
              </a:defRPr>
            </a:lvl2pPr>
            <a:lvl3pPr marL="184150" indent="-171450">
              <a:spcBef>
                <a:spcPts val="0"/>
              </a:spcBef>
              <a:spcAft>
                <a:spcPts val="1200"/>
              </a:spcAft>
              <a:buSzPct val="150000"/>
              <a:buFont typeface="Arial" charset="0"/>
              <a:buChar char="•"/>
              <a:defRPr lang="fr-FR" sz="900" b="0" kern="1200" dirty="0" smtClean="0">
                <a:solidFill>
                  <a:schemeClr val="tx2"/>
                </a:solidFill>
                <a:latin typeface="+mn-lt"/>
                <a:ea typeface="+mn-ea"/>
                <a:cs typeface="+mn-cs"/>
              </a:defRPr>
            </a:lvl3pPr>
          </a:lstStyle>
          <a:p>
            <a:pPr marL="0" lvl="0" indent="0" algn="l" defTabSz="801929" rtl="0" eaLnBrk="1" latinLnBrk="0" hangingPunct="1">
              <a:lnSpc>
                <a:spcPct val="90000"/>
              </a:lnSpc>
              <a:spcBef>
                <a:spcPts val="0"/>
              </a:spcBef>
              <a:buFontTx/>
              <a:buNone/>
            </a:pPr>
            <a:r>
              <a:rPr lang="fr-FR" dirty="0"/>
              <a:t>Cliquez pour modifier le texte</a:t>
            </a:r>
          </a:p>
          <a:p>
            <a:pPr lvl="1"/>
            <a:r>
              <a:rPr lang="fr-FR" dirty="0"/>
              <a:t>Deuxième niveau</a:t>
            </a:r>
          </a:p>
          <a:p>
            <a:pPr lvl="2"/>
            <a:r>
              <a:rPr lang="fr-FR" dirty="0"/>
              <a:t>Troisième niveau</a:t>
            </a:r>
          </a:p>
        </p:txBody>
      </p:sp>
      <p:sp>
        <p:nvSpPr>
          <p:cNvPr id="61" name="Espace réservé du texte 4"/>
          <p:cNvSpPr>
            <a:spLocks noGrp="1"/>
          </p:cNvSpPr>
          <p:nvPr>
            <p:ph type="body" sz="quarter" idx="61" hasCustomPrompt="1"/>
          </p:nvPr>
        </p:nvSpPr>
        <p:spPr>
          <a:xfrm>
            <a:off x="5516138" y="2438942"/>
            <a:ext cx="1764000" cy="814445"/>
          </a:xfrm>
        </p:spPr>
        <p:txBody>
          <a:bodyPr/>
          <a:lstStyle>
            <a:lvl1pPr>
              <a:defRPr lang="fr-FR" sz="1400" b="1" kern="1200" cap="none" baseline="0" smtClean="0">
                <a:solidFill>
                  <a:schemeClr val="accent3"/>
                </a:solidFill>
                <a:latin typeface="+mn-lt"/>
                <a:ea typeface="+mn-ea"/>
                <a:cs typeface="+mn-cs"/>
              </a:defRPr>
            </a:lvl1pPr>
            <a:lvl2pPr>
              <a:spcBef>
                <a:spcPts val="0"/>
              </a:spcBef>
              <a:spcAft>
                <a:spcPts val="600"/>
              </a:spcAft>
              <a:defRPr sz="1100">
                <a:solidFill>
                  <a:schemeClr val="accent3"/>
                </a:solidFill>
              </a:defRPr>
            </a:lvl2pPr>
            <a:lvl3pPr marL="184150" indent="-171450">
              <a:spcBef>
                <a:spcPts val="0"/>
              </a:spcBef>
              <a:spcAft>
                <a:spcPts val="1200"/>
              </a:spcAft>
              <a:buSzPct val="150000"/>
              <a:buFont typeface="Arial" charset="0"/>
              <a:buChar char="•"/>
              <a:defRPr lang="fr-FR" sz="900" b="0" kern="1200" dirty="0" smtClean="0">
                <a:solidFill>
                  <a:schemeClr val="tx2"/>
                </a:solidFill>
                <a:latin typeface="+mn-lt"/>
                <a:ea typeface="+mn-ea"/>
                <a:cs typeface="+mn-cs"/>
              </a:defRPr>
            </a:lvl3pPr>
          </a:lstStyle>
          <a:p>
            <a:pPr marL="0" lvl="0" indent="0" algn="l" defTabSz="801929" rtl="0" eaLnBrk="1" latinLnBrk="0" hangingPunct="1">
              <a:lnSpc>
                <a:spcPct val="90000"/>
              </a:lnSpc>
              <a:spcBef>
                <a:spcPts val="0"/>
              </a:spcBef>
              <a:buFontTx/>
              <a:buNone/>
            </a:pPr>
            <a:r>
              <a:rPr lang="fr-FR" dirty="0"/>
              <a:t>Cliquez pour modifier le texte</a:t>
            </a:r>
          </a:p>
          <a:p>
            <a:pPr lvl="1"/>
            <a:r>
              <a:rPr lang="fr-FR" dirty="0"/>
              <a:t>Deuxième niveau</a:t>
            </a:r>
          </a:p>
          <a:p>
            <a:pPr lvl="2"/>
            <a:r>
              <a:rPr lang="fr-FR" dirty="0"/>
              <a:t>Troisième niveau</a:t>
            </a:r>
          </a:p>
        </p:txBody>
      </p:sp>
      <p:sp>
        <p:nvSpPr>
          <p:cNvPr id="64" name="Espace réservé du texte 4"/>
          <p:cNvSpPr>
            <a:spLocks noGrp="1"/>
          </p:cNvSpPr>
          <p:nvPr>
            <p:ph type="body" sz="quarter" idx="62" hasCustomPrompt="1"/>
          </p:nvPr>
        </p:nvSpPr>
        <p:spPr>
          <a:xfrm>
            <a:off x="5516138" y="4401792"/>
            <a:ext cx="1764000" cy="814445"/>
          </a:xfrm>
        </p:spPr>
        <p:txBody>
          <a:bodyPr/>
          <a:lstStyle>
            <a:lvl1pPr>
              <a:defRPr lang="fr-FR" sz="1400" b="1" kern="1200" cap="none" baseline="0" smtClean="0">
                <a:solidFill>
                  <a:schemeClr val="accent3"/>
                </a:solidFill>
                <a:latin typeface="+mn-lt"/>
                <a:ea typeface="+mn-ea"/>
                <a:cs typeface="+mn-cs"/>
              </a:defRPr>
            </a:lvl1pPr>
            <a:lvl2pPr>
              <a:spcBef>
                <a:spcPts val="0"/>
              </a:spcBef>
              <a:spcAft>
                <a:spcPts val="600"/>
              </a:spcAft>
              <a:defRPr sz="1100">
                <a:solidFill>
                  <a:schemeClr val="accent3"/>
                </a:solidFill>
              </a:defRPr>
            </a:lvl2pPr>
            <a:lvl3pPr marL="184150" indent="-171450">
              <a:spcBef>
                <a:spcPts val="0"/>
              </a:spcBef>
              <a:spcAft>
                <a:spcPts val="1200"/>
              </a:spcAft>
              <a:buSzPct val="150000"/>
              <a:buFont typeface="Arial" charset="0"/>
              <a:buChar char="•"/>
              <a:defRPr lang="fr-FR" sz="900" b="0" kern="1200" dirty="0" smtClean="0">
                <a:solidFill>
                  <a:schemeClr val="tx2"/>
                </a:solidFill>
                <a:latin typeface="+mn-lt"/>
                <a:ea typeface="+mn-ea"/>
                <a:cs typeface="+mn-cs"/>
              </a:defRPr>
            </a:lvl3pPr>
          </a:lstStyle>
          <a:p>
            <a:pPr marL="0" lvl="0" indent="0" algn="l" defTabSz="801929" rtl="0" eaLnBrk="1" latinLnBrk="0" hangingPunct="1">
              <a:lnSpc>
                <a:spcPct val="90000"/>
              </a:lnSpc>
              <a:spcBef>
                <a:spcPts val="0"/>
              </a:spcBef>
              <a:buFontTx/>
              <a:buNone/>
            </a:pPr>
            <a:r>
              <a:rPr lang="fr-FR" dirty="0"/>
              <a:t>Cliquez pour modifier le texte</a:t>
            </a:r>
          </a:p>
          <a:p>
            <a:pPr lvl="1"/>
            <a:r>
              <a:rPr lang="fr-FR" dirty="0"/>
              <a:t>Deuxième niveau</a:t>
            </a:r>
          </a:p>
          <a:p>
            <a:pPr lvl="2"/>
            <a:r>
              <a:rPr lang="fr-FR" dirty="0"/>
              <a:t>Troisième niveau</a:t>
            </a:r>
          </a:p>
        </p:txBody>
      </p:sp>
      <p:sp>
        <p:nvSpPr>
          <p:cNvPr id="65" name="Espace réservé du texte 4"/>
          <p:cNvSpPr>
            <a:spLocks noGrp="1"/>
          </p:cNvSpPr>
          <p:nvPr>
            <p:ph type="body" sz="quarter" idx="63" hasCustomPrompt="1"/>
          </p:nvPr>
        </p:nvSpPr>
        <p:spPr>
          <a:xfrm>
            <a:off x="7514608" y="2438942"/>
            <a:ext cx="1764000" cy="814445"/>
          </a:xfrm>
        </p:spPr>
        <p:txBody>
          <a:bodyPr/>
          <a:lstStyle>
            <a:lvl1pPr>
              <a:defRPr lang="fr-FR" sz="1400" b="1" kern="1200" cap="none" baseline="0" smtClean="0">
                <a:solidFill>
                  <a:schemeClr val="accent3"/>
                </a:solidFill>
                <a:latin typeface="+mn-lt"/>
                <a:ea typeface="+mn-ea"/>
                <a:cs typeface="+mn-cs"/>
              </a:defRPr>
            </a:lvl1pPr>
            <a:lvl2pPr>
              <a:spcBef>
                <a:spcPts val="0"/>
              </a:spcBef>
              <a:spcAft>
                <a:spcPts val="600"/>
              </a:spcAft>
              <a:defRPr sz="1100">
                <a:solidFill>
                  <a:schemeClr val="accent3"/>
                </a:solidFill>
              </a:defRPr>
            </a:lvl2pPr>
            <a:lvl3pPr marL="184150" indent="-171450">
              <a:spcBef>
                <a:spcPts val="0"/>
              </a:spcBef>
              <a:spcAft>
                <a:spcPts val="1200"/>
              </a:spcAft>
              <a:buSzPct val="150000"/>
              <a:buFont typeface="Arial" charset="0"/>
              <a:buChar char="•"/>
              <a:defRPr lang="fr-FR" sz="900" b="0" kern="1200" dirty="0" smtClean="0">
                <a:solidFill>
                  <a:schemeClr val="tx2"/>
                </a:solidFill>
                <a:latin typeface="+mn-lt"/>
                <a:ea typeface="+mn-ea"/>
                <a:cs typeface="+mn-cs"/>
              </a:defRPr>
            </a:lvl3pPr>
          </a:lstStyle>
          <a:p>
            <a:pPr marL="0" lvl="0" indent="0" algn="l" defTabSz="801929" rtl="0" eaLnBrk="1" latinLnBrk="0" hangingPunct="1">
              <a:lnSpc>
                <a:spcPct val="90000"/>
              </a:lnSpc>
              <a:spcBef>
                <a:spcPts val="0"/>
              </a:spcBef>
              <a:buFontTx/>
              <a:buNone/>
            </a:pPr>
            <a:r>
              <a:rPr lang="fr-FR" dirty="0"/>
              <a:t>Cliquez pour modifier le texte</a:t>
            </a:r>
          </a:p>
          <a:p>
            <a:pPr lvl="1"/>
            <a:r>
              <a:rPr lang="fr-FR" dirty="0"/>
              <a:t>Deuxième niveau</a:t>
            </a:r>
          </a:p>
          <a:p>
            <a:pPr lvl="2"/>
            <a:r>
              <a:rPr lang="fr-FR" dirty="0"/>
              <a:t>Troisième niveau</a:t>
            </a:r>
          </a:p>
        </p:txBody>
      </p:sp>
      <p:sp>
        <p:nvSpPr>
          <p:cNvPr id="10" name="Espace réservé du texte 9"/>
          <p:cNvSpPr>
            <a:spLocks noGrp="1"/>
          </p:cNvSpPr>
          <p:nvPr>
            <p:ph type="body" sz="quarter" idx="66" hasCustomPrompt="1"/>
          </p:nvPr>
        </p:nvSpPr>
        <p:spPr>
          <a:xfrm>
            <a:off x="7514555" y="4402138"/>
            <a:ext cx="1764053" cy="814445"/>
          </a:xfrm>
        </p:spPr>
        <p:txBody>
          <a:bodyPr/>
          <a:lstStyle>
            <a:lvl1pPr>
              <a:defRPr lang="fr-FR" sz="1400" b="1" kern="1200" cap="none" baseline="0" dirty="0" smtClean="0">
                <a:solidFill>
                  <a:schemeClr val="accent3"/>
                </a:solidFill>
                <a:latin typeface="+mn-lt"/>
                <a:ea typeface="+mn-ea"/>
                <a:cs typeface="+mn-cs"/>
              </a:defRPr>
            </a:lvl1pPr>
            <a:lvl2pPr>
              <a:spcBef>
                <a:spcPts val="0"/>
              </a:spcBef>
              <a:spcAft>
                <a:spcPts val="600"/>
              </a:spcAft>
              <a:defRPr sz="1100">
                <a:solidFill>
                  <a:schemeClr val="accent3"/>
                </a:solidFill>
              </a:defRPr>
            </a:lvl2pPr>
            <a:lvl3pPr marL="184150" indent="-171450">
              <a:spcBef>
                <a:spcPts val="0"/>
              </a:spcBef>
              <a:spcAft>
                <a:spcPts val="1200"/>
              </a:spcAft>
              <a:buSzPct val="150000"/>
              <a:buFont typeface="Arial" charset="0"/>
              <a:buChar char="•"/>
              <a:defRPr sz="900" b="0">
                <a:solidFill>
                  <a:schemeClr val="tx2"/>
                </a:solidFill>
              </a:defRPr>
            </a:lvl3pPr>
            <a:lvl4pPr marL="184150" indent="-171450">
              <a:buSzPct val="150000"/>
              <a:buFont typeface="Arial" charset="0"/>
              <a:buChar char="•"/>
              <a:defRPr sz="900">
                <a:solidFill>
                  <a:schemeClr val="tx2"/>
                </a:solidFill>
              </a:defRPr>
            </a:lvl4pPr>
            <a:lvl5pPr marL="184150" indent="-171450">
              <a:buSzPct val="150000"/>
              <a:buFont typeface="Arial" charset="0"/>
              <a:buChar char="•"/>
              <a:defRPr sz="900">
                <a:solidFill>
                  <a:schemeClr val="tx2"/>
                </a:solidFill>
              </a:defRPr>
            </a:lvl5pPr>
          </a:lstStyle>
          <a:p>
            <a:pPr lvl="0"/>
            <a:r>
              <a:rPr lang="fr-FR" dirty="0"/>
              <a:t>Cliquez pour modifier le texte</a:t>
            </a:r>
          </a:p>
          <a:p>
            <a:pPr lvl="1"/>
            <a:r>
              <a:rPr lang="fr-FR" dirty="0"/>
              <a:t>Deuxième niveau</a:t>
            </a:r>
          </a:p>
          <a:p>
            <a:pPr lvl="2"/>
            <a:r>
              <a:rPr lang="fr-FR" dirty="0"/>
              <a:t>Troisième niveau</a:t>
            </a:r>
          </a:p>
        </p:txBody>
      </p:sp>
      <p:sp>
        <p:nvSpPr>
          <p:cNvPr id="14" name="Espace réservé du texte 13"/>
          <p:cNvSpPr>
            <a:spLocks noGrp="1"/>
          </p:cNvSpPr>
          <p:nvPr>
            <p:ph type="body" sz="quarter" idx="67" hasCustomPrompt="1"/>
          </p:nvPr>
        </p:nvSpPr>
        <p:spPr>
          <a:xfrm>
            <a:off x="1519484" y="2438942"/>
            <a:ext cx="1763712" cy="814445"/>
          </a:xfrm>
        </p:spPr>
        <p:txBody>
          <a:bodyPr/>
          <a:lstStyle>
            <a:lvl1pPr>
              <a:defRPr sz="1400" cap="none" baseline="0">
                <a:solidFill>
                  <a:schemeClr val="accent3"/>
                </a:solidFill>
              </a:defRPr>
            </a:lvl1pPr>
            <a:lvl2pPr>
              <a:spcBef>
                <a:spcPts val="0"/>
              </a:spcBef>
              <a:spcAft>
                <a:spcPts val="600"/>
              </a:spcAft>
              <a:defRPr sz="1100">
                <a:solidFill>
                  <a:schemeClr val="accent3"/>
                </a:solidFill>
              </a:defRPr>
            </a:lvl2pPr>
            <a:lvl3pPr marL="184150" indent="-171450">
              <a:spcBef>
                <a:spcPts val="0"/>
              </a:spcBef>
              <a:spcAft>
                <a:spcPts val="1200"/>
              </a:spcAft>
              <a:buSzPct val="150000"/>
              <a:buFont typeface="Arial" charset="0"/>
              <a:buChar char="•"/>
              <a:defRPr sz="900" b="0">
                <a:solidFill>
                  <a:schemeClr val="tx2"/>
                </a:solidFill>
              </a:defRPr>
            </a:lvl3pPr>
          </a:lstStyle>
          <a:p>
            <a:pPr lvl="0"/>
            <a:r>
              <a:rPr lang="fr-FR" dirty="0"/>
              <a:t>Cliquez pour modifier le texte</a:t>
            </a:r>
          </a:p>
          <a:p>
            <a:pPr lvl="1"/>
            <a:r>
              <a:rPr lang="fr-FR" dirty="0"/>
              <a:t>Deuxième niveau</a:t>
            </a:r>
          </a:p>
          <a:p>
            <a:pPr lvl="2"/>
            <a:r>
              <a:rPr lang="fr-FR" dirty="0"/>
              <a:t>Troisième niveau</a:t>
            </a:r>
          </a:p>
        </p:txBody>
      </p:sp>
      <p:sp>
        <p:nvSpPr>
          <p:cNvPr id="16" name="Espace réservé du texte 15"/>
          <p:cNvSpPr>
            <a:spLocks noGrp="1"/>
          </p:cNvSpPr>
          <p:nvPr>
            <p:ph type="body" sz="quarter" idx="68" hasCustomPrompt="1"/>
          </p:nvPr>
        </p:nvSpPr>
        <p:spPr>
          <a:xfrm>
            <a:off x="3517613" y="2438942"/>
            <a:ext cx="1764001" cy="814445"/>
          </a:xfrm>
        </p:spPr>
        <p:txBody>
          <a:bodyPr/>
          <a:lstStyle>
            <a:lvl1pPr>
              <a:defRPr lang="fr-FR" sz="1400" b="1" kern="1200" cap="none" baseline="0" dirty="0" smtClean="0">
                <a:solidFill>
                  <a:schemeClr val="accent3"/>
                </a:solidFill>
                <a:latin typeface="+mn-lt"/>
                <a:ea typeface="+mn-ea"/>
                <a:cs typeface="+mn-cs"/>
              </a:defRPr>
            </a:lvl1pPr>
            <a:lvl2pPr>
              <a:spcBef>
                <a:spcPts val="0"/>
              </a:spcBef>
              <a:spcAft>
                <a:spcPts val="600"/>
              </a:spcAft>
              <a:defRPr sz="1100">
                <a:solidFill>
                  <a:schemeClr val="accent3"/>
                </a:solidFill>
              </a:defRPr>
            </a:lvl2pPr>
            <a:lvl3pPr marL="184150" indent="-171450">
              <a:spcBef>
                <a:spcPts val="0"/>
              </a:spcBef>
              <a:spcAft>
                <a:spcPts val="1200"/>
              </a:spcAft>
              <a:buSzPct val="150000"/>
              <a:buFont typeface="Arial" charset="0"/>
              <a:buChar char="•"/>
              <a:defRPr lang="fr-FR" sz="900" b="0" kern="1200" dirty="0" smtClean="0">
                <a:solidFill>
                  <a:schemeClr val="tx2"/>
                </a:solidFill>
                <a:latin typeface="+mn-lt"/>
                <a:ea typeface="+mn-ea"/>
                <a:cs typeface="+mn-cs"/>
              </a:defRPr>
            </a:lvl3pPr>
          </a:lstStyle>
          <a:p>
            <a:pPr lvl="0"/>
            <a:r>
              <a:rPr lang="fr-FR" dirty="0"/>
              <a:t>Cliquez pour modifier masque</a:t>
            </a:r>
          </a:p>
          <a:p>
            <a:pPr lvl="1"/>
            <a:r>
              <a:rPr lang="fr-FR" dirty="0"/>
              <a:t>Deuxième niveau</a:t>
            </a:r>
          </a:p>
          <a:p>
            <a:pPr lvl="2"/>
            <a:r>
              <a:rPr lang="fr-FR" dirty="0"/>
              <a:t>Troisième niveau</a:t>
            </a:r>
          </a:p>
        </p:txBody>
      </p:sp>
      <p:sp>
        <p:nvSpPr>
          <p:cNvPr id="18" name="Espace réservé du texte 17"/>
          <p:cNvSpPr>
            <a:spLocks noGrp="1"/>
          </p:cNvSpPr>
          <p:nvPr>
            <p:ph type="body" sz="quarter" idx="69" hasCustomPrompt="1"/>
          </p:nvPr>
        </p:nvSpPr>
        <p:spPr>
          <a:xfrm>
            <a:off x="3517612" y="4401792"/>
            <a:ext cx="1764001" cy="842145"/>
          </a:xfrm>
        </p:spPr>
        <p:txBody>
          <a:bodyPr/>
          <a:lstStyle>
            <a:lvl1pPr>
              <a:spcBef>
                <a:spcPts val="0"/>
              </a:spcBef>
              <a:spcAft>
                <a:spcPts val="0"/>
              </a:spcAft>
              <a:defRPr lang="fr-FR" sz="1400" b="1" kern="1200" cap="none" baseline="0" dirty="0" smtClean="0">
                <a:solidFill>
                  <a:schemeClr val="accent3"/>
                </a:solidFill>
                <a:latin typeface="+mn-lt"/>
                <a:ea typeface="+mn-ea"/>
                <a:cs typeface="+mn-cs"/>
              </a:defRPr>
            </a:lvl1pPr>
            <a:lvl2pPr>
              <a:spcBef>
                <a:spcPts val="0"/>
              </a:spcBef>
              <a:spcAft>
                <a:spcPts val="600"/>
              </a:spcAft>
              <a:defRPr sz="1100" b="1">
                <a:solidFill>
                  <a:schemeClr val="accent3"/>
                </a:solidFill>
              </a:defRPr>
            </a:lvl2pPr>
            <a:lvl3pPr marL="184150" indent="-171450">
              <a:spcBef>
                <a:spcPts val="0"/>
              </a:spcBef>
              <a:spcAft>
                <a:spcPts val="1200"/>
              </a:spcAft>
              <a:buSzPct val="150000"/>
              <a:buFont typeface="Arial" charset="0"/>
              <a:buChar char="•"/>
              <a:defRPr lang="fr-FR" sz="900" b="0" kern="1200" dirty="0" smtClean="0">
                <a:solidFill>
                  <a:schemeClr val="tx2"/>
                </a:solidFill>
                <a:latin typeface="+mn-lt"/>
                <a:ea typeface="+mn-ea"/>
                <a:cs typeface="+mn-cs"/>
              </a:defRPr>
            </a:lvl3pPr>
          </a:lstStyle>
          <a:p>
            <a:pPr lvl="0"/>
            <a:r>
              <a:rPr lang="fr-FR" dirty="0"/>
              <a:t>Cliquez pour modifier masque</a:t>
            </a:r>
          </a:p>
          <a:p>
            <a:pPr lvl="1"/>
            <a:r>
              <a:rPr lang="fr-FR" dirty="0"/>
              <a:t>Deuxième niveau</a:t>
            </a:r>
          </a:p>
          <a:p>
            <a:pPr lvl="2"/>
            <a:r>
              <a:rPr lang="fr-FR" dirty="0"/>
              <a:t>Troisième niveau</a:t>
            </a:r>
          </a:p>
        </p:txBody>
      </p:sp>
      <p:pic>
        <p:nvPicPr>
          <p:cNvPr id="25" name="Image 2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33620" y="6994134"/>
            <a:ext cx="618744" cy="246613"/>
          </a:xfrm>
          <a:prstGeom prst="rect">
            <a:avLst/>
          </a:prstGeom>
        </p:spPr>
      </p:pic>
    </p:spTree>
    <p:extLst>
      <p:ext uri="{BB962C8B-B14F-4D97-AF65-F5344CB8AC3E}">
        <p14:creationId xmlns:p14="http://schemas.microsoft.com/office/powerpoint/2010/main" val="217582231"/>
      </p:ext>
    </p:extLst>
  </p:cSld>
  <p:clrMapOvr>
    <a:masterClrMapping/>
  </p:clrMapOvr>
  <p:extLst>
    <p:ext uri="{DCECCB84-F9BA-43D5-87BE-67443E8EF086}">
      <p15:sldGuideLst xmlns:p15="http://schemas.microsoft.com/office/powerpoint/2012/main">
        <p15:guide id="1" orient="horz" pos="2041">
          <p15:clr>
            <a:srgbClr val="FBAE40"/>
          </p15:clr>
        </p15:guide>
        <p15:guide id="2" pos="196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bg>
      <p:bgPr>
        <a:solidFill>
          <a:schemeClr val="accent3"/>
        </a:solidFill>
        <a:effectLst/>
      </p:bgPr>
    </p:bg>
    <p:spTree>
      <p:nvGrpSpPr>
        <p:cNvPr id="1" name=""/>
        <p:cNvGrpSpPr/>
        <p:nvPr/>
      </p:nvGrpSpPr>
      <p:grpSpPr>
        <a:xfrm>
          <a:off x="0" y="0"/>
          <a:ext cx="0" cy="0"/>
          <a:chOff x="0" y="0"/>
          <a:chExt cx="0" cy="0"/>
        </a:xfrm>
      </p:grpSpPr>
      <p:sp>
        <p:nvSpPr>
          <p:cNvPr id="11" name="Espace réservé du texte 10">
            <a:extLst>
              <a:ext uri="{FF2B5EF4-FFF2-40B4-BE49-F238E27FC236}">
                <a16:creationId xmlns:a16="http://schemas.microsoft.com/office/drawing/2014/main" id="{763F26AF-8E72-F445-BE12-76E806BE3A2C}"/>
              </a:ext>
            </a:extLst>
          </p:cNvPr>
          <p:cNvSpPr>
            <a:spLocks noGrp="1"/>
          </p:cNvSpPr>
          <p:nvPr>
            <p:ph type="body" sz="quarter" idx="11" hasCustomPrompt="1"/>
          </p:nvPr>
        </p:nvSpPr>
        <p:spPr>
          <a:xfrm>
            <a:off x="2466051" y="2650462"/>
            <a:ext cx="1631387" cy="636748"/>
          </a:xfrm>
          <a:prstGeom prst="rect">
            <a:avLst/>
          </a:prstGeom>
        </p:spPr>
        <p:txBody>
          <a:bodyPr/>
          <a:lstStyle>
            <a:lvl1pPr marL="0" indent="0">
              <a:buNone/>
              <a:defRPr sz="4000">
                <a:solidFill>
                  <a:schemeClr val="bg1"/>
                </a:solidFill>
                <a:latin typeface="+mj-lt"/>
              </a:defRPr>
            </a:lvl1pPr>
          </a:lstStyle>
          <a:p>
            <a:r>
              <a:rPr lang="fr-FR" dirty="0" err="1"/>
              <a:t>nbre</a:t>
            </a:r>
            <a:endParaRPr lang="fr-FR" dirty="0"/>
          </a:p>
        </p:txBody>
      </p:sp>
      <p:sp>
        <p:nvSpPr>
          <p:cNvPr id="14" name="Espace réservé du texte 13">
            <a:extLst>
              <a:ext uri="{FF2B5EF4-FFF2-40B4-BE49-F238E27FC236}">
                <a16:creationId xmlns:a16="http://schemas.microsoft.com/office/drawing/2014/main" id="{34DA8081-F7B1-2A44-947D-175602EFC1E6}"/>
              </a:ext>
            </a:extLst>
          </p:cNvPr>
          <p:cNvSpPr>
            <a:spLocks noGrp="1"/>
          </p:cNvSpPr>
          <p:nvPr>
            <p:ph type="body" sz="quarter" idx="12" hasCustomPrompt="1"/>
          </p:nvPr>
        </p:nvSpPr>
        <p:spPr>
          <a:xfrm>
            <a:off x="2466050" y="3398906"/>
            <a:ext cx="5981263" cy="294302"/>
          </a:xfrm>
          <a:prstGeom prst="rect">
            <a:avLst/>
          </a:prstGeom>
        </p:spPr>
        <p:txBody>
          <a:bodyPr/>
          <a:lstStyle>
            <a:lvl1pPr marL="0" indent="0">
              <a:buNone/>
              <a:defRPr sz="1600" b="0" cap="none" baseline="0">
                <a:solidFill>
                  <a:schemeClr val="bg1"/>
                </a:solidFill>
                <a:latin typeface="+mj-lt"/>
              </a:defRPr>
            </a:lvl1pPr>
          </a:lstStyle>
          <a:p>
            <a:r>
              <a:rPr lang="fr-FR" dirty="0"/>
              <a:t>Descriptif</a:t>
            </a:r>
          </a:p>
        </p:txBody>
      </p:sp>
      <p:sp>
        <p:nvSpPr>
          <p:cNvPr id="16" name="Espace réservé du texte 15">
            <a:extLst>
              <a:ext uri="{FF2B5EF4-FFF2-40B4-BE49-F238E27FC236}">
                <a16:creationId xmlns:a16="http://schemas.microsoft.com/office/drawing/2014/main" id="{B632A557-32EC-E44E-AA8F-3F4E04B1D586}"/>
              </a:ext>
            </a:extLst>
          </p:cNvPr>
          <p:cNvSpPr>
            <a:spLocks noGrp="1"/>
          </p:cNvSpPr>
          <p:nvPr>
            <p:ph type="body" sz="quarter" idx="13" hasCustomPrompt="1"/>
          </p:nvPr>
        </p:nvSpPr>
        <p:spPr>
          <a:xfrm>
            <a:off x="2466050" y="5051295"/>
            <a:ext cx="5981263" cy="218128"/>
          </a:xfrm>
          <a:prstGeom prst="rect">
            <a:avLst/>
          </a:prstGeom>
        </p:spPr>
        <p:txBody>
          <a:bodyPr/>
          <a:lstStyle>
            <a:lvl1pPr marL="0" indent="0">
              <a:buNone/>
              <a:defRPr sz="1050" b="0" cap="none" baseline="0">
                <a:solidFill>
                  <a:srgbClr val="B1A0C3"/>
                </a:solidFill>
                <a:latin typeface="+mn-lt"/>
              </a:defRPr>
            </a:lvl1pPr>
          </a:lstStyle>
          <a:p>
            <a:r>
              <a:rPr lang="fr-FR" dirty="0"/>
              <a:t>* Légende</a:t>
            </a:r>
          </a:p>
        </p:txBody>
      </p:sp>
      <p:sp>
        <p:nvSpPr>
          <p:cNvPr id="21" name="Espace réservé du numéro de diapositive 8"/>
          <p:cNvSpPr>
            <a:spLocks noGrp="1"/>
          </p:cNvSpPr>
          <p:nvPr>
            <p:ph type="sldNum" sz="quarter" idx="10"/>
          </p:nvPr>
        </p:nvSpPr>
        <p:spPr>
          <a:xfrm>
            <a:off x="457200" y="6955537"/>
            <a:ext cx="215534" cy="161904"/>
          </a:xfrm>
        </p:spPr>
        <p:txBody>
          <a:bodyPr/>
          <a:lstStyle>
            <a:lvl1pPr>
              <a:defRPr>
                <a:solidFill>
                  <a:schemeClr val="bg1"/>
                </a:solidFill>
              </a:defRPr>
            </a:lvl1pPr>
          </a:lstStyle>
          <a:p>
            <a:fld id="{BDE4E942-6822-AF4C-A480-3BE52764660B}" type="slidenum">
              <a:rPr lang="fr-FR" smtClean="0"/>
              <a:pPr/>
              <a:t>‹N°›</a:t>
            </a:fld>
            <a:endParaRPr lang="fr-FR"/>
          </a:p>
        </p:txBody>
      </p:sp>
      <p:cxnSp>
        <p:nvCxnSpPr>
          <p:cNvPr id="24" name="Connecteur droit 23"/>
          <p:cNvCxnSpPr/>
          <p:nvPr userDrawn="1"/>
        </p:nvCxnSpPr>
        <p:spPr>
          <a:xfrm>
            <a:off x="457200" y="6892925"/>
            <a:ext cx="979516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re 3"/>
          <p:cNvSpPr>
            <a:spLocks noGrp="1"/>
          </p:cNvSpPr>
          <p:nvPr>
            <p:ph type="title"/>
          </p:nvPr>
        </p:nvSpPr>
        <p:spPr>
          <a:solidFill>
            <a:schemeClr val="bg1"/>
          </a:solidFill>
        </p:spPr>
        <p:txBody>
          <a:bodyPr/>
          <a:lstStyle>
            <a:lvl1pPr>
              <a:defRPr>
                <a:solidFill>
                  <a:schemeClr val="accent3"/>
                </a:solidFill>
              </a:defRPr>
            </a:lvl1pPr>
          </a:lstStyle>
          <a:p>
            <a:r>
              <a:rPr lang="fr-FR"/>
              <a:t>Cliquez et modifiez le titre</a:t>
            </a:r>
          </a:p>
        </p:txBody>
      </p:sp>
      <p:sp>
        <p:nvSpPr>
          <p:cNvPr id="3" name="Espace réservé pour une image  2"/>
          <p:cNvSpPr>
            <a:spLocks noGrp="1"/>
          </p:cNvSpPr>
          <p:nvPr>
            <p:ph type="pic" sz="quarter" idx="14"/>
          </p:nvPr>
        </p:nvSpPr>
        <p:spPr>
          <a:xfrm>
            <a:off x="4097338" y="2651125"/>
            <a:ext cx="4349750" cy="294302"/>
          </a:xfrm>
        </p:spPr>
        <p:txBody>
          <a:bodyPr/>
          <a:lstStyle>
            <a:lvl1pPr>
              <a:defRPr>
                <a:solidFill>
                  <a:schemeClr val="bg1"/>
                </a:solidFill>
              </a:defRPr>
            </a:lvl1pPr>
          </a:lstStyle>
          <a:p>
            <a:endParaRPr lang="fr-FR"/>
          </a:p>
        </p:txBody>
      </p:sp>
      <p:pic>
        <p:nvPicPr>
          <p:cNvPr id="12" name="Imag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33620" y="6994134"/>
            <a:ext cx="618744" cy="246613"/>
          </a:xfrm>
          <a:prstGeom prst="rect">
            <a:avLst/>
          </a:prstGeom>
        </p:spPr>
      </p:pic>
      <p:pic>
        <p:nvPicPr>
          <p:cNvPr id="13" name="Image 1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44003" y="473075"/>
            <a:ext cx="413999" cy="557273"/>
          </a:xfrm>
          <a:prstGeom prst="rect">
            <a:avLst/>
          </a:prstGeom>
        </p:spPr>
      </p:pic>
    </p:spTree>
    <p:extLst>
      <p:ext uri="{BB962C8B-B14F-4D97-AF65-F5344CB8AC3E}">
        <p14:creationId xmlns:p14="http://schemas.microsoft.com/office/powerpoint/2010/main" val="1388921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_PAGE 3">
    <p:spTree>
      <p:nvGrpSpPr>
        <p:cNvPr id="1" name=""/>
        <p:cNvGrpSpPr/>
        <p:nvPr/>
      </p:nvGrpSpPr>
      <p:grpSpPr>
        <a:xfrm>
          <a:off x="0" y="0"/>
          <a:ext cx="0" cy="0"/>
          <a:chOff x="0" y="0"/>
          <a:chExt cx="0" cy="0"/>
        </a:xfrm>
      </p:grpSpPr>
      <p:pic>
        <p:nvPicPr>
          <p:cNvPr id="13" name="Image 12"/>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0"/>
            <a:ext cx="1510146" cy="2424545"/>
          </a:xfrm>
          <a:prstGeom prst="rect">
            <a:avLst/>
          </a:prstGeom>
        </p:spPr>
      </p:pic>
      <p:sp>
        <p:nvSpPr>
          <p:cNvPr id="4" name="Espace réservé pour une image  3"/>
          <p:cNvSpPr>
            <a:spLocks noGrp="1"/>
          </p:cNvSpPr>
          <p:nvPr>
            <p:ph type="pic" sz="quarter" idx="13"/>
          </p:nvPr>
        </p:nvSpPr>
        <p:spPr>
          <a:xfrm>
            <a:off x="6081713" y="0"/>
            <a:ext cx="4610100" cy="7559675"/>
          </a:xfrm>
        </p:spPr>
        <p:txBody>
          <a:bodyPr/>
          <a:lstStyle/>
          <a:p>
            <a:endParaRPr lang="fr-FR"/>
          </a:p>
        </p:txBody>
      </p:sp>
      <p:sp>
        <p:nvSpPr>
          <p:cNvPr id="2" name="Titre 1"/>
          <p:cNvSpPr>
            <a:spLocks noGrp="1"/>
          </p:cNvSpPr>
          <p:nvPr>
            <p:ph type="title"/>
          </p:nvPr>
        </p:nvSpPr>
        <p:spPr>
          <a:xfrm>
            <a:off x="554183" y="609599"/>
            <a:ext cx="4807526" cy="308291"/>
          </a:xfrm>
          <a:solidFill>
            <a:schemeClr val="accent1"/>
          </a:solidFill>
        </p:spPr>
        <p:txBody>
          <a:bodyPr/>
          <a:lstStyle>
            <a:lvl1pPr>
              <a:defRPr>
                <a:solidFill>
                  <a:schemeClr val="bg1"/>
                </a:solidFill>
              </a:defRPr>
            </a:lvl1pPr>
          </a:lstStyle>
          <a:p>
            <a:r>
              <a:rPr lang="fr-FR"/>
              <a:t>Cliquez et modifiez le titre</a:t>
            </a:r>
          </a:p>
        </p:txBody>
      </p:sp>
      <p:sp>
        <p:nvSpPr>
          <p:cNvPr id="6" name="Espace réservé du numéro de diapositive 5"/>
          <p:cNvSpPr>
            <a:spLocks noGrp="1"/>
          </p:cNvSpPr>
          <p:nvPr>
            <p:ph type="sldNum" sz="quarter" idx="12"/>
          </p:nvPr>
        </p:nvSpPr>
        <p:spPr/>
        <p:txBody>
          <a:bodyPr/>
          <a:lstStyle/>
          <a:p>
            <a:fld id="{BDE4E942-6822-AF4C-A480-3BE52764660B}" type="slidenum">
              <a:rPr lang="fr-FR" smtClean="0"/>
              <a:t>‹N°›</a:t>
            </a:fld>
            <a:endParaRPr lang="fr-FR"/>
          </a:p>
        </p:txBody>
      </p:sp>
      <p:cxnSp>
        <p:nvCxnSpPr>
          <p:cNvPr id="11" name="Connecteur droit 10"/>
          <p:cNvCxnSpPr/>
          <p:nvPr userDrawn="1"/>
        </p:nvCxnSpPr>
        <p:spPr>
          <a:xfrm>
            <a:off x="457200" y="6892925"/>
            <a:ext cx="9795164"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Espace réservé du texte 6"/>
          <p:cNvSpPr>
            <a:spLocks noGrp="1"/>
          </p:cNvSpPr>
          <p:nvPr>
            <p:ph type="body" sz="quarter" idx="14" hasCustomPrompt="1"/>
          </p:nvPr>
        </p:nvSpPr>
        <p:spPr>
          <a:xfrm>
            <a:off x="1476000" y="2469600"/>
            <a:ext cx="3227387" cy="1343820"/>
          </a:xfrm>
        </p:spPr>
        <p:txBody>
          <a:bodyPr/>
          <a:lstStyle>
            <a:lvl3pPr>
              <a:defRPr b="0"/>
            </a:lvl3pPr>
            <a:lvl4pPr>
              <a:defRPr b="0"/>
            </a:lvl4pPr>
            <a:lvl5pPr>
              <a:defRPr b="0"/>
            </a:lvl5pPr>
          </a:lstStyle>
          <a:p>
            <a:pPr lvl="0"/>
            <a:r>
              <a:rPr lang="fr-FR" dirty="0"/>
              <a:t>Cliquez le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4" name="Image 13"/>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43135" y="466959"/>
            <a:ext cx="419768" cy="558262"/>
          </a:xfrm>
          <a:prstGeom prst="rect">
            <a:avLst/>
          </a:prstGeom>
        </p:spPr>
      </p:pic>
      <p:pic>
        <p:nvPicPr>
          <p:cNvPr id="15" name="Image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33620" y="6992473"/>
            <a:ext cx="618744" cy="249936"/>
          </a:xfrm>
          <a:prstGeom prst="rect">
            <a:avLst/>
          </a:prstGeom>
        </p:spPr>
      </p:pic>
    </p:spTree>
    <p:extLst>
      <p:ext uri="{BB962C8B-B14F-4D97-AF65-F5344CB8AC3E}">
        <p14:creationId xmlns:p14="http://schemas.microsoft.com/office/powerpoint/2010/main" val="1773597250"/>
      </p:ext>
    </p:extLst>
  </p:cSld>
  <p:clrMapOvr>
    <a:masterClrMapping/>
  </p:clrMapOvr>
  <p:extLst>
    <p:ext uri="{DCECCB84-F9BA-43D5-87BE-67443E8EF086}">
      <p15:sldGuideLst xmlns:p15="http://schemas.microsoft.com/office/powerpoint/2012/main">
        <p15:guide id="1" orient="horz" pos="1565" userDrawn="1">
          <p15:clr>
            <a:srgbClr val="FBAE40"/>
          </p15:clr>
        </p15:guide>
        <p15:guide id="2" pos="91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2" name="Rectangle 1"/>
          <p:cNvSpPr/>
          <p:nvPr userDrawn="1"/>
        </p:nvSpPr>
        <p:spPr>
          <a:xfrm>
            <a:off x="0" y="3175"/>
            <a:ext cx="5335571" cy="7556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numéro de diapositive 2">
            <a:extLst>
              <a:ext uri="{FF2B5EF4-FFF2-40B4-BE49-F238E27FC236}">
                <a16:creationId xmlns:a16="http://schemas.microsoft.com/office/drawing/2014/main" id="{67114D0A-8269-3D4C-B3DD-F14029EEFCBD}"/>
              </a:ext>
            </a:extLst>
          </p:cNvPr>
          <p:cNvSpPr>
            <a:spLocks noGrp="1"/>
          </p:cNvSpPr>
          <p:nvPr>
            <p:ph type="sldNum" sz="quarter" idx="10"/>
          </p:nvPr>
        </p:nvSpPr>
        <p:spPr/>
        <p:txBody>
          <a:bodyPr/>
          <a:lstStyle>
            <a:lvl1pPr>
              <a:defRPr>
                <a:solidFill>
                  <a:schemeClr val="bg1"/>
                </a:solidFill>
              </a:defRPr>
            </a:lvl1pPr>
          </a:lstStyle>
          <a:p>
            <a:fld id="{30AD5B1D-6E05-0848-BA33-04025B914E8B}" type="slidenum">
              <a:rPr lang="fr-FR" smtClean="0"/>
              <a:pPr/>
              <a:t>‹N°›</a:t>
            </a:fld>
            <a:endParaRPr lang="fr-FR" dirty="0"/>
          </a:p>
        </p:txBody>
      </p:sp>
      <p:sp>
        <p:nvSpPr>
          <p:cNvPr id="16" name="Espace réservé du texte 15">
            <a:extLst>
              <a:ext uri="{FF2B5EF4-FFF2-40B4-BE49-F238E27FC236}">
                <a16:creationId xmlns:a16="http://schemas.microsoft.com/office/drawing/2014/main" id="{B632A557-32EC-E44E-AA8F-3F4E04B1D586}"/>
              </a:ext>
            </a:extLst>
          </p:cNvPr>
          <p:cNvSpPr>
            <a:spLocks noGrp="1"/>
          </p:cNvSpPr>
          <p:nvPr>
            <p:ph type="body" sz="quarter" idx="13" hasCustomPrompt="1"/>
          </p:nvPr>
        </p:nvSpPr>
        <p:spPr>
          <a:xfrm>
            <a:off x="6937263" y="2406949"/>
            <a:ext cx="2509604" cy="238902"/>
          </a:xfrm>
          <a:prstGeom prst="rect">
            <a:avLst/>
          </a:prstGeom>
        </p:spPr>
        <p:txBody>
          <a:bodyPr/>
          <a:lstStyle>
            <a:lvl1pPr marL="0" indent="0">
              <a:buFont typeface="Arial" panose="020B0604020202020204" pitchFamily="34" charset="0"/>
              <a:buNone/>
              <a:defRPr sz="1200" cap="none" baseline="0">
                <a:solidFill>
                  <a:srgbClr val="575E61"/>
                </a:solidFill>
                <a:latin typeface="+mj-lt"/>
              </a:defRPr>
            </a:lvl1pPr>
          </a:lstStyle>
          <a:p>
            <a:r>
              <a:rPr lang="fr-FR" dirty="0"/>
              <a:t>Bloc de texte</a:t>
            </a:r>
          </a:p>
        </p:txBody>
      </p:sp>
      <p:sp>
        <p:nvSpPr>
          <p:cNvPr id="22" name="Espace réservé du texte 15">
            <a:extLst>
              <a:ext uri="{FF2B5EF4-FFF2-40B4-BE49-F238E27FC236}">
                <a16:creationId xmlns:a16="http://schemas.microsoft.com/office/drawing/2014/main" id="{455C7256-2D61-8046-9463-5D1DC4EBF041}"/>
              </a:ext>
            </a:extLst>
          </p:cNvPr>
          <p:cNvSpPr>
            <a:spLocks noGrp="1"/>
          </p:cNvSpPr>
          <p:nvPr>
            <p:ph type="body" sz="quarter" idx="15" hasCustomPrompt="1"/>
          </p:nvPr>
        </p:nvSpPr>
        <p:spPr>
          <a:xfrm>
            <a:off x="6937263" y="3572603"/>
            <a:ext cx="2509604" cy="238902"/>
          </a:xfrm>
          <a:prstGeom prst="rect">
            <a:avLst/>
          </a:prstGeom>
        </p:spPr>
        <p:txBody>
          <a:bodyPr/>
          <a:lstStyle>
            <a:lvl1pPr marL="0" indent="0">
              <a:buFont typeface="Arial" panose="020B0604020202020204" pitchFamily="34" charset="0"/>
              <a:buNone/>
              <a:defRPr sz="1200" cap="none" baseline="0">
                <a:solidFill>
                  <a:srgbClr val="575E61"/>
                </a:solidFill>
                <a:latin typeface="+mj-lt"/>
              </a:defRPr>
            </a:lvl1pPr>
          </a:lstStyle>
          <a:p>
            <a:r>
              <a:rPr lang="fr-FR" dirty="0"/>
              <a:t>Bloc de texte</a:t>
            </a:r>
          </a:p>
        </p:txBody>
      </p:sp>
      <p:sp>
        <p:nvSpPr>
          <p:cNvPr id="24" name="Espace réservé du texte 15">
            <a:extLst>
              <a:ext uri="{FF2B5EF4-FFF2-40B4-BE49-F238E27FC236}">
                <a16:creationId xmlns:a16="http://schemas.microsoft.com/office/drawing/2014/main" id="{6F8792DD-FEF1-2440-8D53-5586365D532B}"/>
              </a:ext>
            </a:extLst>
          </p:cNvPr>
          <p:cNvSpPr>
            <a:spLocks noGrp="1"/>
          </p:cNvSpPr>
          <p:nvPr>
            <p:ph type="body" sz="quarter" idx="16" hasCustomPrompt="1"/>
          </p:nvPr>
        </p:nvSpPr>
        <p:spPr>
          <a:xfrm>
            <a:off x="6937263" y="4669918"/>
            <a:ext cx="2509604" cy="238902"/>
          </a:xfrm>
          <a:prstGeom prst="rect">
            <a:avLst/>
          </a:prstGeom>
        </p:spPr>
        <p:txBody>
          <a:bodyPr/>
          <a:lstStyle>
            <a:lvl1pPr marL="0" indent="0">
              <a:buFont typeface="Arial" panose="020B0604020202020204" pitchFamily="34" charset="0"/>
              <a:buNone/>
              <a:defRPr sz="1200" cap="none" baseline="0">
                <a:solidFill>
                  <a:srgbClr val="575E61"/>
                </a:solidFill>
                <a:latin typeface="+mj-lt"/>
              </a:defRPr>
            </a:lvl1pPr>
          </a:lstStyle>
          <a:p>
            <a:r>
              <a:rPr lang="fr-FR" dirty="0"/>
              <a:t>Bloc de texte</a:t>
            </a:r>
          </a:p>
        </p:txBody>
      </p:sp>
      <p:cxnSp>
        <p:nvCxnSpPr>
          <p:cNvPr id="27" name="Connecteur droit 26"/>
          <p:cNvCxnSpPr/>
          <p:nvPr userDrawn="1"/>
        </p:nvCxnSpPr>
        <p:spPr>
          <a:xfrm>
            <a:off x="457200" y="6892925"/>
            <a:ext cx="9795164"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39" name="Ellipse 38"/>
          <p:cNvSpPr/>
          <p:nvPr userDrawn="1"/>
        </p:nvSpPr>
        <p:spPr>
          <a:xfrm>
            <a:off x="2379606" y="3868960"/>
            <a:ext cx="2026762" cy="2026762"/>
          </a:xfrm>
          <a:prstGeom prst="ellipse">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solidFill>
                <a:schemeClr val="tx2"/>
              </a:solidFill>
            </a:endParaRPr>
          </a:p>
        </p:txBody>
      </p:sp>
      <p:sp>
        <p:nvSpPr>
          <p:cNvPr id="42" name="Ellipse 41"/>
          <p:cNvSpPr/>
          <p:nvPr userDrawn="1"/>
        </p:nvSpPr>
        <p:spPr>
          <a:xfrm>
            <a:off x="1648112" y="2575617"/>
            <a:ext cx="2026762" cy="2026762"/>
          </a:xfrm>
          <a:prstGeom prst="ellipse">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solidFill>
                <a:schemeClr val="tx2"/>
              </a:solidFill>
            </a:endParaRPr>
          </a:p>
        </p:txBody>
      </p:sp>
      <p:sp>
        <p:nvSpPr>
          <p:cNvPr id="44" name="Ellipse 43"/>
          <p:cNvSpPr/>
          <p:nvPr userDrawn="1"/>
        </p:nvSpPr>
        <p:spPr>
          <a:xfrm>
            <a:off x="851999" y="3868960"/>
            <a:ext cx="2026762" cy="2026762"/>
          </a:xfrm>
          <a:prstGeom prst="ellipse">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solidFill>
                <a:schemeClr val="tx2"/>
              </a:solidFill>
            </a:endParaRPr>
          </a:p>
        </p:txBody>
      </p:sp>
      <p:sp>
        <p:nvSpPr>
          <p:cNvPr id="9" name="Espace réservé du texte 8"/>
          <p:cNvSpPr>
            <a:spLocks noGrp="1"/>
          </p:cNvSpPr>
          <p:nvPr>
            <p:ph type="body" sz="quarter" idx="17" hasCustomPrompt="1"/>
          </p:nvPr>
        </p:nvSpPr>
        <p:spPr>
          <a:xfrm>
            <a:off x="1814971" y="3221787"/>
            <a:ext cx="1693044" cy="734423"/>
          </a:xfrm>
        </p:spPr>
        <p:txBody>
          <a:bodyPr anchor="ctr"/>
          <a:lstStyle>
            <a:lvl1pPr marL="0" algn="ctr" defTabSz="914400" rtl="0" eaLnBrk="1" latinLnBrk="0" hangingPunct="1">
              <a:spcBef>
                <a:spcPts val="300"/>
              </a:spcBef>
              <a:spcAft>
                <a:spcPts val="0"/>
              </a:spcAft>
              <a:defRPr lang="fr-FR" sz="1200" kern="1200" dirty="0" smtClean="0">
                <a:solidFill>
                  <a:schemeClr val="tx1">
                    <a:lumMod val="50000"/>
                    <a:lumOff val="50000"/>
                  </a:schemeClr>
                </a:solidFill>
                <a:latin typeface="+mn-lt"/>
                <a:ea typeface="+mn-ea"/>
                <a:cs typeface="+mn-cs"/>
              </a:defRPr>
            </a:lvl1pPr>
            <a:lvl2pPr algn="ctr">
              <a:spcBef>
                <a:spcPts val="300"/>
              </a:spcBef>
              <a:spcAft>
                <a:spcPts val="0"/>
              </a:spcAft>
              <a:defRPr sz="1050"/>
            </a:lvl2pPr>
            <a:lvl3pPr algn="ctr">
              <a:spcBef>
                <a:spcPts val="300"/>
              </a:spcBef>
              <a:spcAft>
                <a:spcPts val="0"/>
              </a:spcAft>
              <a:defRPr sz="1050"/>
            </a:lvl3pPr>
            <a:lvl4pPr algn="ctr">
              <a:spcBef>
                <a:spcPts val="600"/>
              </a:spcBef>
              <a:spcAft>
                <a:spcPts val="0"/>
              </a:spcAft>
              <a:defRPr sz="1050"/>
            </a:lvl4pPr>
            <a:lvl5pPr algn="ctr">
              <a:spcBef>
                <a:spcPts val="600"/>
              </a:spcBef>
              <a:spcAft>
                <a:spcPts val="0"/>
              </a:spcAft>
              <a:defRPr sz="1050"/>
            </a:lvl5pPr>
          </a:lstStyle>
          <a:p>
            <a:pPr lvl="0"/>
            <a:r>
              <a:rPr lang="fr-FR" dirty="0"/>
              <a:t>Cliquez du texte </a:t>
            </a:r>
          </a:p>
          <a:p>
            <a:pPr lvl="1"/>
            <a:r>
              <a:rPr lang="fr-FR" dirty="0"/>
              <a:t>Deuxième niveau</a:t>
            </a:r>
          </a:p>
        </p:txBody>
      </p:sp>
      <p:sp>
        <p:nvSpPr>
          <p:cNvPr id="45" name="Espace réservé du texte 8"/>
          <p:cNvSpPr>
            <a:spLocks noGrp="1"/>
          </p:cNvSpPr>
          <p:nvPr>
            <p:ph type="body" sz="quarter" idx="18" hasCustomPrompt="1"/>
          </p:nvPr>
        </p:nvSpPr>
        <p:spPr>
          <a:xfrm>
            <a:off x="2558495" y="4515130"/>
            <a:ext cx="1668984" cy="734423"/>
          </a:xfrm>
        </p:spPr>
        <p:txBody>
          <a:bodyPr anchor="ctr"/>
          <a:lstStyle>
            <a:lvl1pPr marL="0" algn="ctr" defTabSz="914400" rtl="0" eaLnBrk="1" latinLnBrk="0" hangingPunct="1">
              <a:spcBef>
                <a:spcPts val="300"/>
              </a:spcBef>
              <a:spcAft>
                <a:spcPts val="0"/>
              </a:spcAft>
              <a:defRPr lang="fr-FR" sz="1200" kern="1200" dirty="0" smtClean="0">
                <a:solidFill>
                  <a:schemeClr val="tx1">
                    <a:lumMod val="50000"/>
                    <a:lumOff val="50000"/>
                  </a:schemeClr>
                </a:solidFill>
                <a:latin typeface="+mn-lt"/>
                <a:ea typeface="+mn-ea"/>
                <a:cs typeface="+mn-cs"/>
              </a:defRPr>
            </a:lvl1pPr>
            <a:lvl2pPr algn="ctr">
              <a:spcBef>
                <a:spcPts val="300"/>
              </a:spcBef>
              <a:spcAft>
                <a:spcPts val="0"/>
              </a:spcAft>
              <a:defRPr sz="1050"/>
            </a:lvl2pPr>
            <a:lvl3pPr algn="ctr">
              <a:spcBef>
                <a:spcPts val="300"/>
              </a:spcBef>
              <a:spcAft>
                <a:spcPts val="0"/>
              </a:spcAft>
              <a:defRPr sz="1050"/>
            </a:lvl3pPr>
            <a:lvl4pPr algn="ctr">
              <a:spcBef>
                <a:spcPts val="600"/>
              </a:spcBef>
              <a:spcAft>
                <a:spcPts val="0"/>
              </a:spcAft>
              <a:defRPr sz="1050"/>
            </a:lvl4pPr>
            <a:lvl5pPr algn="ctr">
              <a:spcBef>
                <a:spcPts val="600"/>
              </a:spcBef>
              <a:spcAft>
                <a:spcPts val="0"/>
              </a:spcAft>
              <a:defRPr sz="1050"/>
            </a:lvl5pPr>
          </a:lstStyle>
          <a:p>
            <a:pPr lvl="0"/>
            <a:r>
              <a:rPr lang="fr-FR" dirty="0"/>
              <a:t>Cliquez du texte </a:t>
            </a:r>
          </a:p>
          <a:p>
            <a:pPr lvl="1"/>
            <a:r>
              <a:rPr lang="fr-FR" dirty="0"/>
              <a:t>Deuxième niveau</a:t>
            </a:r>
          </a:p>
        </p:txBody>
      </p:sp>
      <p:sp>
        <p:nvSpPr>
          <p:cNvPr id="46" name="Espace réservé du texte 8"/>
          <p:cNvSpPr>
            <a:spLocks noGrp="1"/>
          </p:cNvSpPr>
          <p:nvPr>
            <p:ph type="body" sz="quarter" idx="19" hasCustomPrompt="1"/>
          </p:nvPr>
        </p:nvSpPr>
        <p:spPr>
          <a:xfrm>
            <a:off x="1030888" y="4515130"/>
            <a:ext cx="1668984" cy="734423"/>
          </a:xfrm>
        </p:spPr>
        <p:txBody>
          <a:bodyPr anchor="ctr"/>
          <a:lstStyle>
            <a:lvl1pPr marL="0" algn="ctr" defTabSz="914400" rtl="0" eaLnBrk="1" latinLnBrk="0" hangingPunct="1">
              <a:spcBef>
                <a:spcPts val="300"/>
              </a:spcBef>
              <a:spcAft>
                <a:spcPts val="0"/>
              </a:spcAft>
              <a:defRPr lang="fr-FR" sz="1200" kern="1200" dirty="0" smtClean="0">
                <a:solidFill>
                  <a:schemeClr val="tx1">
                    <a:lumMod val="50000"/>
                    <a:lumOff val="50000"/>
                  </a:schemeClr>
                </a:solidFill>
                <a:latin typeface="+mn-lt"/>
                <a:ea typeface="+mn-ea"/>
                <a:cs typeface="+mn-cs"/>
              </a:defRPr>
            </a:lvl1pPr>
            <a:lvl2pPr algn="ctr">
              <a:spcBef>
                <a:spcPts val="300"/>
              </a:spcBef>
              <a:spcAft>
                <a:spcPts val="0"/>
              </a:spcAft>
              <a:defRPr sz="1050"/>
            </a:lvl2pPr>
            <a:lvl3pPr algn="ctr">
              <a:spcBef>
                <a:spcPts val="300"/>
              </a:spcBef>
              <a:spcAft>
                <a:spcPts val="0"/>
              </a:spcAft>
              <a:defRPr sz="1050"/>
            </a:lvl3pPr>
            <a:lvl4pPr algn="ctr">
              <a:spcBef>
                <a:spcPts val="600"/>
              </a:spcBef>
              <a:spcAft>
                <a:spcPts val="0"/>
              </a:spcAft>
              <a:defRPr sz="1050"/>
            </a:lvl4pPr>
            <a:lvl5pPr algn="ctr">
              <a:spcBef>
                <a:spcPts val="600"/>
              </a:spcBef>
              <a:spcAft>
                <a:spcPts val="0"/>
              </a:spcAft>
              <a:defRPr sz="1050"/>
            </a:lvl5pPr>
          </a:lstStyle>
          <a:p>
            <a:pPr lvl="0"/>
            <a:r>
              <a:rPr lang="fr-FR" dirty="0"/>
              <a:t>Cliquez du texte </a:t>
            </a:r>
          </a:p>
          <a:p>
            <a:pPr lvl="1"/>
            <a:r>
              <a:rPr lang="fr-FR" dirty="0"/>
              <a:t>Deuxième niveau</a:t>
            </a:r>
          </a:p>
        </p:txBody>
      </p:sp>
      <p:sp>
        <p:nvSpPr>
          <p:cNvPr id="21" name="object 19">
            <a:extLst>
              <a:ext uri="{FF2B5EF4-FFF2-40B4-BE49-F238E27FC236}">
                <a16:creationId xmlns:a16="http://schemas.microsoft.com/office/drawing/2014/main" id="{0501662C-EAB4-BD48-B3EB-15211FEE28FF}"/>
              </a:ext>
            </a:extLst>
          </p:cNvPr>
          <p:cNvSpPr/>
          <p:nvPr userDrawn="1"/>
        </p:nvSpPr>
        <p:spPr>
          <a:xfrm rot="16200000" flipV="1">
            <a:off x="6327746" y="2754813"/>
            <a:ext cx="858437" cy="49669"/>
          </a:xfrm>
          <a:custGeom>
            <a:avLst/>
            <a:gdLst/>
            <a:ahLst/>
            <a:cxnLst/>
            <a:rect l="l" t="t" r="r" b="b"/>
            <a:pathLst>
              <a:path w="4002404">
                <a:moveTo>
                  <a:pt x="0" y="0"/>
                </a:moveTo>
                <a:lnTo>
                  <a:pt x="4001997" y="0"/>
                </a:lnTo>
              </a:path>
            </a:pathLst>
          </a:custGeom>
          <a:ln w="9525">
            <a:solidFill>
              <a:schemeClr val="tx1">
                <a:lumMod val="50000"/>
                <a:lumOff val="50000"/>
              </a:schemeClr>
            </a:solidFill>
            <a:prstDash val="sysDash"/>
          </a:ln>
        </p:spPr>
        <p:txBody>
          <a:bodyPr wrap="square" lIns="0" tIns="0" rIns="0" bIns="0" rtlCol="0"/>
          <a:lstStyle/>
          <a:p>
            <a:endParaRPr sz="2263"/>
          </a:p>
        </p:txBody>
      </p:sp>
      <p:sp>
        <p:nvSpPr>
          <p:cNvPr id="23" name="object 19">
            <a:extLst>
              <a:ext uri="{FF2B5EF4-FFF2-40B4-BE49-F238E27FC236}">
                <a16:creationId xmlns:a16="http://schemas.microsoft.com/office/drawing/2014/main" id="{0398EB47-923E-DB4B-BC32-D827C3A9BA9D}"/>
              </a:ext>
            </a:extLst>
          </p:cNvPr>
          <p:cNvSpPr/>
          <p:nvPr userDrawn="1"/>
        </p:nvSpPr>
        <p:spPr>
          <a:xfrm rot="16200000" flipV="1">
            <a:off x="6256972" y="3827040"/>
            <a:ext cx="1001249" cy="48404"/>
          </a:xfrm>
          <a:custGeom>
            <a:avLst/>
            <a:gdLst/>
            <a:ahLst/>
            <a:cxnLst/>
            <a:rect l="l" t="t" r="r" b="b"/>
            <a:pathLst>
              <a:path w="4002404">
                <a:moveTo>
                  <a:pt x="0" y="0"/>
                </a:moveTo>
                <a:lnTo>
                  <a:pt x="4001997" y="0"/>
                </a:lnTo>
              </a:path>
            </a:pathLst>
          </a:custGeom>
          <a:ln w="9525">
            <a:solidFill>
              <a:schemeClr val="tx1">
                <a:lumMod val="50000"/>
                <a:lumOff val="50000"/>
              </a:schemeClr>
            </a:solidFill>
            <a:prstDash val="sysDash"/>
          </a:ln>
        </p:spPr>
        <p:txBody>
          <a:bodyPr wrap="square" lIns="0" tIns="0" rIns="0" bIns="0" rtlCol="0"/>
          <a:lstStyle/>
          <a:p>
            <a:endParaRPr sz="2263"/>
          </a:p>
        </p:txBody>
      </p:sp>
      <p:sp>
        <p:nvSpPr>
          <p:cNvPr id="26" name="object 19">
            <a:extLst>
              <a:ext uri="{FF2B5EF4-FFF2-40B4-BE49-F238E27FC236}">
                <a16:creationId xmlns:a16="http://schemas.microsoft.com/office/drawing/2014/main" id="{859547CB-5BD4-4343-A3D2-95F5561EDB80}"/>
              </a:ext>
            </a:extLst>
          </p:cNvPr>
          <p:cNvSpPr/>
          <p:nvPr userDrawn="1"/>
        </p:nvSpPr>
        <p:spPr>
          <a:xfrm rot="16200000" flipV="1">
            <a:off x="6327746" y="4974507"/>
            <a:ext cx="858437" cy="49669"/>
          </a:xfrm>
          <a:custGeom>
            <a:avLst/>
            <a:gdLst/>
            <a:ahLst/>
            <a:cxnLst/>
            <a:rect l="l" t="t" r="r" b="b"/>
            <a:pathLst>
              <a:path w="4002404">
                <a:moveTo>
                  <a:pt x="0" y="0"/>
                </a:moveTo>
                <a:lnTo>
                  <a:pt x="4001997" y="0"/>
                </a:lnTo>
              </a:path>
            </a:pathLst>
          </a:custGeom>
          <a:ln w="9525">
            <a:solidFill>
              <a:schemeClr val="tx1">
                <a:lumMod val="50000"/>
                <a:lumOff val="50000"/>
              </a:schemeClr>
            </a:solidFill>
            <a:prstDash val="sysDash"/>
          </a:ln>
        </p:spPr>
        <p:txBody>
          <a:bodyPr wrap="square" lIns="0" tIns="0" rIns="0" bIns="0" rtlCol="0"/>
          <a:lstStyle/>
          <a:p>
            <a:endParaRPr sz="2263"/>
          </a:p>
        </p:txBody>
      </p:sp>
      <p:sp>
        <p:nvSpPr>
          <p:cNvPr id="30" name="Espace réservé pour une image  5"/>
          <p:cNvSpPr>
            <a:spLocks noGrp="1"/>
          </p:cNvSpPr>
          <p:nvPr>
            <p:ph type="pic" sz="quarter" idx="20"/>
          </p:nvPr>
        </p:nvSpPr>
        <p:spPr>
          <a:xfrm>
            <a:off x="5922963" y="2351088"/>
            <a:ext cx="653703" cy="857250"/>
          </a:xfrm>
        </p:spPr>
        <p:txBody>
          <a:bodyPr/>
          <a:lstStyle/>
          <a:p>
            <a:endParaRPr lang="fr-FR"/>
          </a:p>
        </p:txBody>
      </p:sp>
      <p:sp>
        <p:nvSpPr>
          <p:cNvPr id="31" name="Espace réservé pour une image  5"/>
          <p:cNvSpPr>
            <a:spLocks noGrp="1"/>
          </p:cNvSpPr>
          <p:nvPr>
            <p:ph type="pic" sz="quarter" idx="21"/>
          </p:nvPr>
        </p:nvSpPr>
        <p:spPr>
          <a:xfrm>
            <a:off x="5922963" y="3477028"/>
            <a:ext cx="653703" cy="857250"/>
          </a:xfrm>
        </p:spPr>
        <p:txBody>
          <a:bodyPr/>
          <a:lstStyle/>
          <a:p>
            <a:endParaRPr lang="fr-FR" dirty="0"/>
          </a:p>
        </p:txBody>
      </p:sp>
      <p:sp>
        <p:nvSpPr>
          <p:cNvPr id="32" name="Espace réservé pour une image  5"/>
          <p:cNvSpPr>
            <a:spLocks noGrp="1"/>
          </p:cNvSpPr>
          <p:nvPr>
            <p:ph type="pic" sz="quarter" idx="22"/>
          </p:nvPr>
        </p:nvSpPr>
        <p:spPr>
          <a:xfrm>
            <a:off x="5922963" y="4602968"/>
            <a:ext cx="653703" cy="857250"/>
          </a:xfrm>
        </p:spPr>
        <p:txBody>
          <a:bodyPr/>
          <a:lstStyle/>
          <a:p>
            <a:endParaRPr lang="fr-FR"/>
          </a:p>
        </p:txBody>
      </p:sp>
      <p:pic>
        <p:nvPicPr>
          <p:cNvPr id="29" name="Image 2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743135" y="466959"/>
            <a:ext cx="419768" cy="558262"/>
          </a:xfrm>
          <a:prstGeom prst="rect">
            <a:avLst/>
          </a:prstGeom>
        </p:spPr>
      </p:pic>
      <p:pic>
        <p:nvPicPr>
          <p:cNvPr id="34" name="Image 33">
            <a:extLst>
              <a:ext uri="{FF2B5EF4-FFF2-40B4-BE49-F238E27FC236}">
                <a16:creationId xmlns:a16="http://schemas.microsoft.com/office/drawing/2014/main" id="{95117C90-04F8-FB4B-817D-333807CA8B7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022049" y="1509658"/>
            <a:ext cx="1291472" cy="866543"/>
          </a:xfrm>
          <a:prstGeom prst="rect">
            <a:avLst/>
          </a:prstGeom>
        </p:spPr>
      </p:pic>
      <p:pic>
        <p:nvPicPr>
          <p:cNvPr id="35" name="Image 3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1457325" cy="2376201"/>
          </a:xfrm>
          <a:prstGeom prst="rect">
            <a:avLst/>
          </a:prstGeom>
        </p:spPr>
      </p:pic>
      <p:sp>
        <p:nvSpPr>
          <p:cNvPr id="4" name="Titre 3"/>
          <p:cNvSpPr>
            <a:spLocks noGrp="1"/>
          </p:cNvSpPr>
          <p:nvPr>
            <p:ph type="title"/>
          </p:nvPr>
        </p:nvSpPr>
        <p:spPr>
          <a:solidFill>
            <a:schemeClr val="bg1"/>
          </a:solidFill>
        </p:spPr>
        <p:txBody>
          <a:bodyPr/>
          <a:lstStyle>
            <a:lvl1pPr>
              <a:defRPr>
                <a:solidFill>
                  <a:schemeClr val="accent2"/>
                </a:solidFill>
              </a:defRPr>
            </a:lvl1pPr>
          </a:lstStyle>
          <a:p>
            <a:r>
              <a:rPr lang="fr-FR"/>
              <a:t>Cliquez et modifiez le titre</a:t>
            </a:r>
          </a:p>
        </p:txBody>
      </p:sp>
    </p:spTree>
    <p:extLst>
      <p:ext uri="{BB962C8B-B14F-4D97-AF65-F5344CB8AC3E}">
        <p14:creationId xmlns:p14="http://schemas.microsoft.com/office/powerpoint/2010/main" val="1525120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6_PAGE 3">
    <p:spTree>
      <p:nvGrpSpPr>
        <p:cNvPr id="1" name=""/>
        <p:cNvGrpSpPr/>
        <p:nvPr/>
      </p:nvGrpSpPr>
      <p:grpSpPr>
        <a:xfrm>
          <a:off x="0" y="0"/>
          <a:ext cx="0" cy="0"/>
          <a:chOff x="0" y="0"/>
          <a:chExt cx="0" cy="0"/>
        </a:xfrm>
      </p:grpSpPr>
      <p:pic>
        <p:nvPicPr>
          <p:cNvPr id="24" name="Image 23"/>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0"/>
            <a:ext cx="1510146" cy="2424545"/>
          </a:xfrm>
          <a:prstGeom prst="rect">
            <a:avLst/>
          </a:prstGeom>
        </p:spPr>
      </p:pic>
      <p:sp>
        <p:nvSpPr>
          <p:cNvPr id="6" name="Espace réservé du numéro de diapositive 5"/>
          <p:cNvSpPr>
            <a:spLocks noGrp="1"/>
          </p:cNvSpPr>
          <p:nvPr>
            <p:ph type="sldNum" sz="quarter" idx="12"/>
          </p:nvPr>
        </p:nvSpPr>
        <p:spPr/>
        <p:txBody>
          <a:bodyPr/>
          <a:lstStyle/>
          <a:p>
            <a:fld id="{BDE4E942-6822-AF4C-A480-3BE52764660B}" type="slidenum">
              <a:rPr lang="fr-FR" smtClean="0"/>
              <a:t>‹N°›</a:t>
            </a:fld>
            <a:endParaRPr lang="fr-FR"/>
          </a:p>
        </p:txBody>
      </p:sp>
      <p:cxnSp>
        <p:nvCxnSpPr>
          <p:cNvPr id="11" name="Connecteur droit 10"/>
          <p:cNvCxnSpPr/>
          <p:nvPr userDrawn="1"/>
        </p:nvCxnSpPr>
        <p:spPr>
          <a:xfrm>
            <a:off x="457200" y="6892925"/>
            <a:ext cx="9795164"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Espace réservé du texte 3"/>
          <p:cNvSpPr>
            <a:spLocks noGrp="1"/>
          </p:cNvSpPr>
          <p:nvPr>
            <p:ph type="body" sz="quarter" idx="25" hasCustomPrompt="1"/>
          </p:nvPr>
        </p:nvSpPr>
        <p:spPr>
          <a:xfrm>
            <a:off x="1603375" y="1565275"/>
            <a:ext cx="3492000" cy="725189"/>
          </a:xfrm>
        </p:spPr>
        <p:txBody>
          <a:bodyPr/>
          <a:lstStyle>
            <a:lvl1pPr>
              <a:defRPr sz="2400" b="0" baseline="0">
                <a:solidFill>
                  <a:schemeClr val="accent1"/>
                </a:solidFill>
              </a:defRPr>
            </a:lvl1pPr>
            <a:lvl2pPr>
              <a:spcBef>
                <a:spcPts val="1200"/>
              </a:spcBef>
              <a:spcAft>
                <a:spcPts val="600"/>
              </a:spcAft>
              <a:defRPr b="0">
                <a:solidFill>
                  <a:schemeClr val="tx2"/>
                </a:solidFill>
              </a:defRPr>
            </a:lvl2pPr>
          </a:lstStyle>
          <a:p>
            <a:pPr lvl="0"/>
            <a:r>
              <a:rPr lang="fr-FR" dirty="0"/>
              <a:t>Cliquez le texte</a:t>
            </a:r>
          </a:p>
          <a:p>
            <a:pPr lvl="1"/>
            <a:r>
              <a:rPr lang="fr-FR" dirty="0"/>
              <a:t>Deuxième niveau</a:t>
            </a:r>
          </a:p>
        </p:txBody>
      </p:sp>
      <p:sp>
        <p:nvSpPr>
          <p:cNvPr id="13" name="Espace réservé du texte 3"/>
          <p:cNvSpPr>
            <a:spLocks noGrp="1"/>
          </p:cNvSpPr>
          <p:nvPr>
            <p:ph type="body" sz="quarter" idx="26" hasCustomPrompt="1"/>
          </p:nvPr>
        </p:nvSpPr>
        <p:spPr>
          <a:xfrm>
            <a:off x="5530939" y="1565275"/>
            <a:ext cx="3492000" cy="725189"/>
          </a:xfrm>
        </p:spPr>
        <p:txBody>
          <a:bodyPr/>
          <a:lstStyle>
            <a:lvl1pPr>
              <a:defRPr sz="2400" b="0">
                <a:solidFill>
                  <a:schemeClr val="accent1"/>
                </a:solidFill>
              </a:defRPr>
            </a:lvl1pPr>
            <a:lvl2pPr>
              <a:spcBef>
                <a:spcPts val="1200"/>
              </a:spcBef>
              <a:spcAft>
                <a:spcPts val="600"/>
              </a:spcAft>
              <a:defRPr b="0">
                <a:solidFill>
                  <a:schemeClr val="tx2"/>
                </a:solidFill>
              </a:defRPr>
            </a:lvl2pPr>
          </a:lstStyle>
          <a:p>
            <a:pPr lvl="0"/>
            <a:r>
              <a:rPr lang="fr-FR" dirty="0"/>
              <a:t>Cliquez le texte </a:t>
            </a:r>
          </a:p>
          <a:p>
            <a:pPr lvl="1"/>
            <a:r>
              <a:rPr lang="fr-FR" dirty="0"/>
              <a:t>Deuxième niveau</a:t>
            </a:r>
          </a:p>
        </p:txBody>
      </p:sp>
      <p:sp>
        <p:nvSpPr>
          <p:cNvPr id="14" name="Espace réservé du graphique 6"/>
          <p:cNvSpPr>
            <a:spLocks noGrp="1"/>
          </p:cNvSpPr>
          <p:nvPr>
            <p:ph type="chart" sz="quarter" idx="27"/>
          </p:nvPr>
        </p:nvSpPr>
        <p:spPr>
          <a:xfrm>
            <a:off x="6666707" y="4171950"/>
            <a:ext cx="2356232" cy="2001797"/>
          </a:xfrm>
        </p:spPr>
        <p:txBody>
          <a:bodyPr/>
          <a:lstStyle/>
          <a:p>
            <a:endParaRPr lang="fr-FR"/>
          </a:p>
        </p:txBody>
      </p:sp>
      <p:sp>
        <p:nvSpPr>
          <p:cNvPr id="15" name="Espace réservé du graphique 8"/>
          <p:cNvSpPr>
            <a:spLocks noGrp="1"/>
          </p:cNvSpPr>
          <p:nvPr>
            <p:ph type="chart" sz="quarter" idx="28"/>
          </p:nvPr>
        </p:nvSpPr>
        <p:spPr>
          <a:xfrm>
            <a:off x="1602832" y="3748088"/>
            <a:ext cx="2363391" cy="2068922"/>
          </a:xfrm>
        </p:spPr>
        <p:txBody>
          <a:bodyPr/>
          <a:lstStyle/>
          <a:p>
            <a:endParaRPr lang="fr-FR"/>
          </a:p>
        </p:txBody>
      </p:sp>
      <p:cxnSp>
        <p:nvCxnSpPr>
          <p:cNvPr id="18" name="Connecteur droit 17"/>
          <p:cNvCxnSpPr/>
          <p:nvPr userDrawn="1"/>
        </p:nvCxnSpPr>
        <p:spPr>
          <a:xfrm>
            <a:off x="1602832" y="3249637"/>
            <a:ext cx="7482811" cy="0"/>
          </a:xfrm>
          <a:prstGeom prst="line">
            <a:avLst/>
          </a:prstGeom>
          <a:ln w="3175">
            <a:solidFill>
              <a:schemeClr val="accent5">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userDrawn="1"/>
        </p:nvCxnSpPr>
        <p:spPr>
          <a:xfrm flipV="1">
            <a:off x="6069204" y="3627455"/>
            <a:ext cx="0" cy="2546292"/>
          </a:xfrm>
          <a:prstGeom prst="line">
            <a:avLst/>
          </a:prstGeom>
          <a:ln w="3175">
            <a:solidFill>
              <a:schemeClr val="accent5">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0" name="Espace réservé du texte 3"/>
          <p:cNvSpPr>
            <a:spLocks noGrp="1"/>
          </p:cNvSpPr>
          <p:nvPr>
            <p:ph type="body" sz="quarter" idx="29" hasCustomPrompt="1"/>
          </p:nvPr>
        </p:nvSpPr>
        <p:spPr>
          <a:xfrm>
            <a:off x="6477186" y="3529496"/>
            <a:ext cx="2586037" cy="266602"/>
          </a:xfrm>
        </p:spPr>
        <p:txBody>
          <a:bodyPr/>
          <a:lstStyle>
            <a:lvl1pPr>
              <a:defRPr sz="1400" cap="none" baseline="0"/>
            </a:lvl1pPr>
          </a:lstStyle>
          <a:p>
            <a:pPr lvl="0"/>
            <a:r>
              <a:rPr lang="fr-FR" dirty="0"/>
              <a:t>Titre</a:t>
            </a:r>
          </a:p>
        </p:txBody>
      </p:sp>
      <p:sp>
        <p:nvSpPr>
          <p:cNvPr id="31" name="Espace réservé du texte 23">
            <a:extLst>
              <a:ext uri="{FF2B5EF4-FFF2-40B4-BE49-F238E27FC236}">
                <a16:creationId xmlns:a16="http://schemas.microsoft.com/office/drawing/2014/main" id="{449B8B6D-3566-844E-8ABA-4E1D4EB6A2C2}"/>
              </a:ext>
            </a:extLst>
          </p:cNvPr>
          <p:cNvSpPr>
            <a:spLocks noGrp="1"/>
          </p:cNvSpPr>
          <p:nvPr>
            <p:ph type="body" sz="quarter" idx="19" hasCustomPrompt="1"/>
          </p:nvPr>
        </p:nvSpPr>
        <p:spPr>
          <a:xfrm>
            <a:off x="4293551" y="3824898"/>
            <a:ext cx="1406394" cy="349702"/>
          </a:xfrm>
          <a:prstGeom prst="rect">
            <a:avLst/>
          </a:prstGeom>
        </p:spPr>
        <p:txBody>
          <a:bodyPr/>
          <a:lstStyle>
            <a:lvl1pPr marL="0" indent="0">
              <a:spcBef>
                <a:spcPts val="0"/>
              </a:spcBef>
              <a:buNone/>
              <a:defRPr sz="1000" cap="none" baseline="0">
                <a:solidFill>
                  <a:srgbClr val="575E61"/>
                </a:solidFill>
                <a:latin typeface="+mj-lt"/>
              </a:defRPr>
            </a:lvl1pPr>
          </a:lstStyle>
          <a:p>
            <a:r>
              <a:rPr lang="fr-FR" dirty="0"/>
              <a:t>X %</a:t>
            </a:r>
            <a:br>
              <a:rPr lang="fr-FR" dirty="0"/>
            </a:br>
            <a:r>
              <a:rPr lang="fr-FR" dirty="0"/>
              <a:t>Description</a:t>
            </a:r>
          </a:p>
        </p:txBody>
      </p:sp>
      <p:sp>
        <p:nvSpPr>
          <p:cNvPr id="32" name="Espace réservé du texte 23">
            <a:extLst>
              <a:ext uri="{FF2B5EF4-FFF2-40B4-BE49-F238E27FC236}">
                <a16:creationId xmlns:a16="http://schemas.microsoft.com/office/drawing/2014/main" id="{D4306CB4-ABEC-F44A-9AC0-B415778C82A9}"/>
              </a:ext>
            </a:extLst>
          </p:cNvPr>
          <p:cNvSpPr>
            <a:spLocks noGrp="1"/>
          </p:cNvSpPr>
          <p:nvPr>
            <p:ph type="body" sz="quarter" idx="20" hasCustomPrompt="1"/>
          </p:nvPr>
        </p:nvSpPr>
        <p:spPr>
          <a:xfrm>
            <a:off x="4293550" y="4304317"/>
            <a:ext cx="1406394" cy="349702"/>
          </a:xfrm>
          <a:prstGeom prst="rect">
            <a:avLst/>
          </a:prstGeom>
        </p:spPr>
        <p:txBody>
          <a:bodyPr/>
          <a:lstStyle>
            <a:lvl1pPr marL="0" indent="0">
              <a:spcBef>
                <a:spcPts val="0"/>
              </a:spcBef>
              <a:buNone/>
              <a:defRPr sz="1000" cap="none" baseline="0">
                <a:solidFill>
                  <a:srgbClr val="575E61"/>
                </a:solidFill>
                <a:latin typeface="+mj-lt"/>
              </a:defRPr>
            </a:lvl1pPr>
          </a:lstStyle>
          <a:p>
            <a:r>
              <a:rPr lang="fr-FR" dirty="0"/>
              <a:t>X %</a:t>
            </a:r>
            <a:br>
              <a:rPr lang="fr-FR" dirty="0"/>
            </a:br>
            <a:r>
              <a:rPr lang="fr-FR" dirty="0"/>
              <a:t>Description</a:t>
            </a:r>
          </a:p>
        </p:txBody>
      </p:sp>
      <p:sp>
        <p:nvSpPr>
          <p:cNvPr id="33" name="Espace réservé du texte 23">
            <a:extLst>
              <a:ext uri="{FF2B5EF4-FFF2-40B4-BE49-F238E27FC236}">
                <a16:creationId xmlns:a16="http://schemas.microsoft.com/office/drawing/2014/main" id="{45BCD0FE-9320-9B4D-9E42-295804A6B920}"/>
              </a:ext>
            </a:extLst>
          </p:cNvPr>
          <p:cNvSpPr>
            <a:spLocks noGrp="1"/>
          </p:cNvSpPr>
          <p:nvPr>
            <p:ph type="body" sz="quarter" idx="21" hasCustomPrompt="1"/>
          </p:nvPr>
        </p:nvSpPr>
        <p:spPr>
          <a:xfrm>
            <a:off x="4293550" y="4783736"/>
            <a:ext cx="1406394" cy="349702"/>
          </a:xfrm>
          <a:prstGeom prst="rect">
            <a:avLst/>
          </a:prstGeom>
        </p:spPr>
        <p:txBody>
          <a:bodyPr/>
          <a:lstStyle>
            <a:lvl1pPr marL="0" indent="0">
              <a:spcBef>
                <a:spcPts val="0"/>
              </a:spcBef>
              <a:buNone/>
              <a:defRPr sz="1000" cap="none" baseline="0">
                <a:solidFill>
                  <a:srgbClr val="575E61"/>
                </a:solidFill>
                <a:latin typeface="+mj-lt"/>
              </a:defRPr>
            </a:lvl1pPr>
          </a:lstStyle>
          <a:p>
            <a:r>
              <a:rPr lang="fr-FR" dirty="0"/>
              <a:t>X %</a:t>
            </a:r>
            <a:br>
              <a:rPr lang="fr-FR" dirty="0"/>
            </a:br>
            <a:r>
              <a:rPr lang="fr-FR" dirty="0"/>
              <a:t>Description</a:t>
            </a:r>
          </a:p>
        </p:txBody>
      </p:sp>
      <p:sp>
        <p:nvSpPr>
          <p:cNvPr id="34" name="Espace réservé du texte 23">
            <a:extLst>
              <a:ext uri="{FF2B5EF4-FFF2-40B4-BE49-F238E27FC236}">
                <a16:creationId xmlns:a16="http://schemas.microsoft.com/office/drawing/2014/main" id="{C46D1D5A-11C1-F246-BFCD-79C8AC3FDD2F}"/>
              </a:ext>
            </a:extLst>
          </p:cNvPr>
          <p:cNvSpPr>
            <a:spLocks noGrp="1"/>
          </p:cNvSpPr>
          <p:nvPr>
            <p:ph type="body" sz="quarter" idx="22" hasCustomPrompt="1"/>
          </p:nvPr>
        </p:nvSpPr>
        <p:spPr>
          <a:xfrm>
            <a:off x="4287527" y="5263156"/>
            <a:ext cx="1406394" cy="349702"/>
          </a:xfrm>
          <a:prstGeom prst="rect">
            <a:avLst/>
          </a:prstGeom>
        </p:spPr>
        <p:txBody>
          <a:bodyPr/>
          <a:lstStyle>
            <a:lvl1pPr marL="0" indent="0">
              <a:spcBef>
                <a:spcPts val="0"/>
              </a:spcBef>
              <a:buNone/>
              <a:defRPr sz="1000" cap="none" baseline="0">
                <a:solidFill>
                  <a:srgbClr val="575E61"/>
                </a:solidFill>
                <a:latin typeface="+mj-lt"/>
              </a:defRPr>
            </a:lvl1pPr>
          </a:lstStyle>
          <a:p>
            <a:r>
              <a:rPr lang="fr-FR" dirty="0"/>
              <a:t>X %</a:t>
            </a:r>
            <a:br>
              <a:rPr lang="fr-FR" dirty="0"/>
            </a:br>
            <a:r>
              <a:rPr lang="fr-FR" dirty="0"/>
              <a:t>Description</a:t>
            </a:r>
          </a:p>
        </p:txBody>
      </p:sp>
      <p:sp>
        <p:nvSpPr>
          <p:cNvPr id="35" name="Ellipse 34">
            <a:extLst>
              <a:ext uri="{FF2B5EF4-FFF2-40B4-BE49-F238E27FC236}">
                <a16:creationId xmlns:a16="http://schemas.microsoft.com/office/drawing/2014/main" id="{E8C1EBA7-A05A-574E-965F-FD4407923CDE}"/>
              </a:ext>
            </a:extLst>
          </p:cNvPr>
          <p:cNvSpPr/>
          <p:nvPr userDrawn="1"/>
        </p:nvSpPr>
        <p:spPr>
          <a:xfrm>
            <a:off x="3980237" y="3885373"/>
            <a:ext cx="229923" cy="228753"/>
          </a:xfrm>
          <a:prstGeom prst="ellipse">
            <a:avLst/>
          </a:prstGeom>
          <a:solidFill>
            <a:srgbClr val="019682"/>
          </a:solidFill>
          <a:ln>
            <a:solidFill>
              <a:srgbClr val="019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llipse 35">
            <a:extLst>
              <a:ext uri="{FF2B5EF4-FFF2-40B4-BE49-F238E27FC236}">
                <a16:creationId xmlns:a16="http://schemas.microsoft.com/office/drawing/2014/main" id="{DCCFB28B-A889-BA4E-BED3-A864316C1AB5}"/>
              </a:ext>
            </a:extLst>
          </p:cNvPr>
          <p:cNvSpPr/>
          <p:nvPr userDrawn="1"/>
        </p:nvSpPr>
        <p:spPr>
          <a:xfrm>
            <a:off x="3978241" y="4364792"/>
            <a:ext cx="229923" cy="228753"/>
          </a:xfrm>
          <a:prstGeom prst="ellipse">
            <a:avLst/>
          </a:prstGeom>
          <a:solidFill>
            <a:srgbClr val="575E61"/>
          </a:solidFill>
          <a:ln>
            <a:solidFill>
              <a:srgbClr val="575E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llipse 36">
            <a:extLst>
              <a:ext uri="{FF2B5EF4-FFF2-40B4-BE49-F238E27FC236}">
                <a16:creationId xmlns:a16="http://schemas.microsoft.com/office/drawing/2014/main" id="{3A338E5F-270B-B246-B2C7-9034CA58D266}"/>
              </a:ext>
            </a:extLst>
          </p:cNvPr>
          <p:cNvSpPr/>
          <p:nvPr userDrawn="1"/>
        </p:nvSpPr>
        <p:spPr>
          <a:xfrm>
            <a:off x="3978240" y="4844211"/>
            <a:ext cx="229923" cy="228753"/>
          </a:xfrm>
          <a:prstGeom prst="ellipse">
            <a:avLst/>
          </a:prstGeom>
          <a:solidFill>
            <a:srgbClr val="6F5191"/>
          </a:solidFill>
          <a:ln>
            <a:solidFill>
              <a:srgbClr val="6F5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Ellipse 37">
            <a:extLst>
              <a:ext uri="{FF2B5EF4-FFF2-40B4-BE49-F238E27FC236}">
                <a16:creationId xmlns:a16="http://schemas.microsoft.com/office/drawing/2014/main" id="{8E7909BA-366F-A84A-BAE9-0538E00D97C5}"/>
              </a:ext>
            </a:extLst>
          </p:cNvPr>
          <p:cNvSpPr/>
          <p:nvPr userDrawn="1"/>
        </p:nvSpPr>
        <p:spPr>
          <a:xfrm>
            <a:off x="3986261" y="5323631"/>
            <a:ext cx="229923" cy="228753"/>
          </a:xfrm>
          <a:prstGeom prst="ellipse">
            <a:avLst/>
          </a:prstGeom>
          <a:solidFill>
            <a:srgbClr val="C5AA75"/>
          </a:solidFill>
          <a:ln>
            <a:solidFill>
              <a:srgbClr val="C5A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space réservé du contenu 37">
            <a:extLst>
              <a:ext uri="{FF2B5EF4-FFF2-40B4-BE49-F238E27FC236}">
                <a16:creationId xmlns:a16="http://schemas.microsoft.com/office/drawing/2014/main" id="{F59F28CC-A509-6B4B-9CBC-A01F74932FBD}"/>
              </a:ext>
            </a:extLst>
          </p:cNvPr>
          <p:cNvSpPr>
            <a:spLocks noGrp="1"/>
          </p:cNvSpPr>
          <p:nvPr>
            <p:ph sz="quarter" idx="23" hasCustomPrompt="1"/>
          </p:nvPr>
        </p:nvSpPr>
        <p:spPr>
          <a:xfrm>
            <a:off x="1602832" y="5817010"/>
            <a:ext cx="4097112" cy="218128"/>
          </a:xfrm>
          <a:prstGeom prst="rect">
            <a:avLst/>
          </a:prstGeom>
        </p:spPr>
        <p:txBody>
          <a:bodyPr/>
          <a:lstStyle>
            <a:lvl1pPr marL="0" indent="0">
              <a:buNone/>
              <a:defRPr sz="1050" cap="none" baseline="0">
                <a:solidFill>
                  <a:schemeClr val="tx2">
                    <a:lumMod val="40000"/>
                    <a:lumOff val="60000"/>
                  </a:schemeClr>
                </a:solidFill>
                <a:latin typeface="+mj-lt"/>
              </a:defRPr>
            </a:lvl1pPr>
          </a:lstStyle>
          <a:p>
            <a:r>
              <a:rPr lang="fr-FR" dirty="0"/>
              <a:t>* Légende</a:t>
            </a:r>
          </a:p>
        </p:txBody>
      </p:sp>
      <p:sp>
        <p:nvSpPr>
          <p:cNvPr id="5" name="Titre 4"/>
          <p:cNvSpPr>
            <a:spLocks noGrp="1"/>
          </p:cNvSpPr>
          <p:nvPr>
            <p:ph type="title"/>
          </p:nvPr>
        </p:nvSpPr>
        <p:spPr>
          <a:solidFill>
            <a:schemeClr val="accent1"/>
          </a:solidFill>
        </p:spPr>
        <p:txBody>
          <a:bodyPr/>
          <a:lstStyle>
            <a:lvl1pPr>
              <a:defRPr>
                <a:solidFill>
                  <a:schemeClr val="bg1"/>
                </a:solidFill>
              </a:defRPr>
            </a:lvl1pPr>
          </a:lstStyle>
          <a:p>
            <a:r>
              <a:rPr lang="fr-FR"/>
              <a:t>Cliquez et modifiez le titre</a:t>
            </a:r>
          </a:p>
        </p:txBody>
      </p:sp>
      <p:pic>
        <p:nvPicPr>
          <p:cNvPr id="25" name="Image 2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43135" y="466959"/>
            <a:ext cx="419768" cy="558262"/>
          </a:xfrm>
          <a:prstGeom prst="rect">
            <a:avLst/>
          </a:prstGeom>
        </p:spPr>
      </p:pic>
      <p:pic>
        <p:nvPicPr>
          <p:cNvPr id="26" name="Image 2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33620" y="6992473"/>
            <a:ext cx="618744" cy="249936"/>
          </a:xfrm>
          <a:prstGeom prst="rect">
            <a:avLst/>
          </a:prstGeom>
        </p:spPr>
      </p:pic>
    </p:spTree>
    <p:extLst>
      <p:ext uri="{BB962C8B-B14F-4D97-AF65-F5344CB8AC3E}">
        <p14:creationId xmlns:p14="http://schemas.microsoft.com/office/powerpoint/2010/main" val="2104671276"/>
      </p:ext>
    </p:extLst>
  </p:cSld>
  <p:clrMapOvr>
    <a:masterClrMapping/>
  </p:clrMapOvr>
  <p:extLst>
    <p:ext uri="{DCECCB84-F9BA-43D5-87BE-67443E8EF086}">
      <p15:sldGuideLst xmlns:p15="http://schemas.microsoft.com/office/powerpoint/2012/main">
        <p15:guide id="1" orient="horz" pos="1300">
          <p15:clr>
            <a:srgbClr val="FBAE40"/>
          </p15:clr>
        </p15:guide>
        <p15:guide id="2" pos="438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7_PAGE 3">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C515774-3BEA-4742-91E6-9F11C2F9B4AE}"/>
              </a:ext>
            </a:extLst>
          </p:cNvPr>
          <p:cNvPicPr>
            <a:picLocks noChangeAspect="1"/>
          </p:cNvPicPr>
          <p:nvPr userDrawn="1"/>
        </p:nvPicPr>
        <p:blipFill>
          <a:blip r:embed="rId2"/>
          <a:stretch>
            <a:fillRect/>
          </a:stretch>
        </p:blipFill>
        <p:spPr>
          <a:xfrm>
            <a:off x="7444404" y="1584009"/>
            <a:ext cx="1346200" cy="1346200"/>
          </a:xfrm>
          <a:prstGeom prst="rect">
            <a:avLst/>
          </a:prstGeom>
        </p:spPr>
      </p:pic>
      <p:pic>
        <p:nvPicPr>
          <p:cNvPr id="26" name="Image 25">
            <a:extLst>
              <a:ext uri="{FF2B5EF4-FFF2-40B4-BE49-F238E27FC236}">
                <a16:creationId xmlns:a16="http://schemas.microsoft.com/office/drawing/2014/main" id="{18768EAF-B9C1-DF4E-9053-2D6BDEAFADE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13300" y="1847986"/>
            <a:ext cx="1066800" cy="1066800"/>
          </a:xfrm>
          <a:prstGeom prst="rect">
            <a:avLst/>
          </a:prstGeom>
        </p:spPr>
      </p:pic>
      <p:pic>
        <p:nvPicPr>
          <p:cNvPr id="27" name="Image 26">
            <a:extLst>
              <a:ext uri="{FF2B5EF4-FFF2-40B4-BE49-F238E27FC236}">
                <a16:creationId xmlns:a16="http://schemas.microsoft.com/office/drawing/2014/main" id="{5C55BE72-D9F1-2F4F-8259-B7E89F01AC4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145928" y="2009217"/>
            <a:ext cx="889000" cy="889000"/>
          </a:xfrm>
          <a:prstGeom prst="rect">
            <a:avLst/>
          </a:prstGeom>
        </p:spPr>
      </p:pic>
      <p:pic>
        <p:nvPicPr>
          <p:cNvPr id="22" name="Image 21"/>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1" y="0"/>
            <a:ext cx="1510146" cy="2424545"/>
          </a:xfrm>
          <a:prstGeom prst="rect">
            <a:avLst/>
          </a:prstGeom>
        </p:spPr>
      </p:pic>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BDE4E942-6822-AF4C-A480-3BE52764660B}" type="slidenum">
              <a:rPr lang="fr-FR" smtClean="0"/>
              <a:pPr/>
              <a:t>‹N°›</a:t>
            </a:fld>
            <a:endParaRPr lang="fr-FR"/>
          </a:p>
        </p:txBody>
      </p:sp>
      <p:cxnSp>
        <p:nvCxnSpPr>
          <p:cNvPr id="11" name="Connecteur droit 10"/>
          <p:cNvCxnSpPr/>
          <p:nvPr userDrawn="1"/>
        </p:nvCxnSpPr>
        <p:spPr>
          <a:xfrm>
            <a:off x="457200" y="6892925"/>
            <a:ext cx="9795164"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Espace réservé pour une image  4"/>
          <p:cNvSpPr>
            <a:spLocks noGrp="1"/>
          </p:cNvSpPr>
          <p:nvPr>
            <p:ph type="pic" sz="quarter" idx="27"/>
          </p:nvPr>
        </p:nvSpPr>
        <p:spPr>
          <a:xfrm>
            <a:off x="0" y="6335713"/>
            <a:ext cx="10691813" cy="1223962"/>
          </a:xfrm>
        </p:spPr>
        <p:txBody>
          <a:bodyPr/>
          <a:lstStyle/>
          <a:p>
            <a:endParaRPr lang="fr-FR"/>
          </a:p>
        </p:txBody>
      </p:sp>
      <p:sp>
        <p:nvSpPr>
          <p:cNvPr id="16" name="Espace réservé du contenu 8">
            <a:extLst>
              <a:ext uri="{FF2B5EF4-FFF2-40B4-BE49-F238E27FC236}">
                <a16:creationId xmlns:a16="http://schemas.microsoft.com/office/drawing/2014/main" id="{9669444E-D666-B44A-A6D0-80E28590BE0E}"/>
              </a:ext>
            </a:extLst>
          </p:cNvPr>
          <p:cNvSpPr>
            <a:spLocks noGrp="1"/>
          </p:cNvSpPr>
          <p:nvPr>
            <p:ph sz="quarter" idx="24" hasCustomPrompt="1"/>
          </p:nvPr>
        </p:nvSpPr>
        <p:spPr>
          <a:xfrm>
            <a:off x="2318621" y="2301909"/>
            <a:ext cx="543615" cy="349702"/>
          </a:xfrm>
          <a:prstGeom prst="rect">
            <a:avLst/>
          </a:prstGeom>
        </p:spPr>
        <p:txBody>
          <a:bodyPr/>
          <a:lstStyle>
            <a:lvl1pPr marL="0" indent="0" algn="ctr">
              <a:buNone/>
              <a:defRPr sz="2000" b="1" i="0">
                <a:solidFill>
                  <a:srgbClr val="6F5191"/>
                </a:solidFill>
                <a:latin typeface="Arial Normal" charset="0"/>
              </a:defRPr>
            </a:lvl1pPr>
          </a:lstStyle>
          <a:p>
            <a:r>
              <a:rPr lang="fr-FR" dirty="0"/>
              <a:t>01</a:t>
            </a:r>
          </a:p>
        </p:txBody>
      </p:sp>
      <p:sp>
        <p:nvSpPr>
          <p:cNvPr id="17" name="Espace réservé du contenu 8">
            <a:extLst>
              <a:ext uri="{FF2B5EF4-FFF2-40B4-BE49-F238E27FC236}">
                <a16:creationId xmlns:a16="http://schemas.microsoft.com/office/drawing/2014/main" id="{FAF8618D-2B3C-B44B-BB37-CA7F5CF689F6}"/>
              </a:ext>
            </a:extLst>
          </p:cNvPr>
          <p:cNvSpPr>
            <a:spLocks noGrp="1"/>
          </p:cNvSpPr>
          <p:nvPr>
            <p:ph sz="quarter" idx="25" hasCustomPrompt="1"/>
          </p:nvPr>
        </p:nvSpPr>
        <p:spPr>
          <a:xfrm>
            <a:off x="5051507" y="2159759"/>
            <a:ext cx="590387" cy="460502"/>
          </a:xfrm>
          <a:prstGeom prst="rect">
            <a:avLst/>
          </a:prstGeom>
        </p:spPr>
        <p:txBody>
          <a:bodyPr/>
          <a:lstStyle>
            <a:lvl1pPr marL="0" indent="0" algn="ctr">
              <a:buNone/>
              <a:defRPr sz="2800" b="1" i="0">
                <a:solidFill>
                  <a:srgbClr val="6F5191"/>
                </a:solidFill>
                <a:latin typeface="Arial Normal" charset="0"/>
              </a:defRPr>
            </a:lvl1pPr>
          </a:lstStyle>
          <a:p>
            <a:r>
              <a:rPr lang="fr-FR" dirty="0"/>
              <a:t>02</a:t>
            </a:r>
          </a:p>
        </p:txBody>
      </p:sp>
      <p:sp>
        <p:nvSpPr>
          <p:cNvPr id="18" name="Espace réservé du contenu 8">
            <a:extLst>
              <a:ext uri="{FF2B5EF4-FFF2-40B4-BE49-F238E27FC236}">
                <a16:creationId xmlns:a16="http://schemas.microsoft.com/office/drawing/2014/main" id="{43CE9D67-5ADC-6D49-9372-E7C7ABFD0AEF}"/>
              </a:ext>
            </a:extLst>
          </p:cNvPr>
          <p:cNvSpPr>
            <a:spLocks noGrp="1"/>
          </p:cNvSpPr>
          <p:nvPr>
            <p:ph sz="quarter" idx="26" hasCustomPrompt="1"/>
          </p:nvPr>
        </p:nvSpPr>
        <p:spPr>
          <a:xfrm>
            <a:off x="7768396" y="2009217"/>
            <a:ext cx="698216" cy="515901"/>
          </a:xfrm>
          <a:prstGeom prst="rect">
            <a:avLst/>
          </a:prstGeom>
        </p:spPr>
        <p:txBody>
          <a:bodyPr/>
          <a:lstStyle>
            <a:lvl1pPr marL="0" indent="0" algn="ctr">
              <a:buNone/>
              <a:defRPr sz="3200" b="1" i="0">
                <a:solidFill>
                  <a:srgbClr val="6F5191"/>
                </a:solidFill>
                <a:latin typeface="Arial Normal" charset="0"/>
              </a:defRPr>
            </a:lvl1pPr>
          </a:lstStyle>
          <a:p>
            <a:r>
              <a:rPr lang="fr-FR" dirty="0"/>
              <a:t>03</a:t>
            </a:r>
          </a:p>
        </p:txBody>
      </p:sp>
      <p:sp>
        <p:nvSpPr>
          <p:cNvPr id="3" name="Espace réservé du texte 2"/>
          <p:cNvSpPr>
            <a:spLocks noGrp="1"/>
          </p:cNvSpPr>
          <p:nvPr>
            <p:ph type="body" sz="quarter" idx="28"/>
          </p:nvPr>
        </p:nvSpPr>
        <p:spPr>
          <a:xfrm>
            <a:off x="1348428" y="3128963"/>
            <a:ext cx="2484000" cy="980644"/>
          </a:xfrm>
        </p:spPr>
        <p:txBody>
          <a:bodyPr/>
          <a:lstStyle>
            <a:lvl1pPr algn="ctr">
              <a:defRPr/>
            </a:lvl1pPr>
            <a:lvl2pPr algn="ctr">
              <a:defRPr b="0"/>
            </a:lvl2pPr>
            <a:lvl3pPr algn="ctr">
              <a:defRPr/>
            </a:lvl3pPr>
            <a:lvl4pPr algn="ctr">
              <a:defRPr/>
            </a:lvl4pPr>
            <a:lvl5pPr algn="ctr">
              <a:defRPr/>
            </a:lvl5pPr>
          </a:lstStyle>
          <a:p>
            <a:pPr lvl="0"/>
            <a:r>
              <a:rPr lang="fr-FR" dirty="0"/>
              <a:t>Cliquez pour modifier les styles du texte du masque</a:t>
            </a:r>
          </a:p>
          <a:p>
            <a:pPr lvl="1"/>
            <a:r>
              <a:rPr lang="fr-FR" dirty="0"/>
              <a:t>Deuxième niveau</a:t>
            </a:r>
          </a:p>
        </p:txBody>
      </p:sp>
      <p:sp>
        <p:nvSpPr>
          <p:cNvPr id="19" name="Espace réservé du texte 2"/>
          <p:cNvSpPr>
            <a:spLocks noGrp="1"/>
          </p:cNvSpPr>
          <p:nvPr>
            <p:ph type="body" sz="quarter" idx="29"/>
          </p:nvPr>
        </p:nvSpPr>
        <p:spPr>
          <a:xfrm>
            <a:off x="4104700" y="3128963"/>
            <a:ext cx="2484000" cy="980644"/>
          </a:xfrm>
        </p:spPr>
        <p:txBody>
          <a:bodyPr/>
          <a:lstStyle>
            <a:lvl1pPr algn="ctr">
              <a:defRPr/>
            </a:lvl1pPr>
            <a:lvl2pPr algn="ctr">
              <a:defRPr b="0"/>
            </a:lvl2pPr>
            <a:lvl3pPr algn="ctr">
              <a:defRPr/>
            </a:lvl3pPr>
            <a:lvl4pPr algn="ctr">
              <a:defRPr/>
            </a:lvl4pPr>
            <a:lvl5pPr algn="ctr">
              <a:defRPr/>
            </a:lvl5pPr>
          </a:lstStyle>
          <a:p>
            <a:pPr lvl="0"/>
            <a:r>
              <a:rPr lang="fr-FR" dirty="0"/>
              <a:t>Cliquez pour modifier les styles du texte du masque</a:t>
            </a:r>
          </a:p>
          <a:p>
            <a:pPr lvl="1"/>
            <a:r>
              <a:rPr lang="fr-FR" dirty="0"/>
              <a:t>Deuxième niveau</a:t>
            </a:r>
          </a:p>
        </p:txBody>
      </p:sp>
      <p:sp>
        <p:nvSpPr>
          <p:cNvPr id="20" name="Espace réservé du texte 2"/>
          <p:cNvSpPr>
            <a:spLocks noGrp="1"/>
          </p:cNvSpPr>
          <p:nvPr>
            <p:ph type="body" sz="quarter" idx="30"/>
          </p:nvPr>
        </p:nvSpPr>
        <p:spPr>
          <a:xfrm>
            <a:off x="6875504" y="3128963"/>
            <a:ext cx="2484000" cy="980644"/>
          </a:xfrm>
        </p:spPr>
        <p:txBody>
          <a:bodyPr/>
          <a:lstStyle>
            <a:lvl1pPr algn="ctr">
              <a:defRPr/>
            </a:lvl1pPr>
            <a:lvl2pPr algn="ctr">
              <a:defRPr b="0"/>
            </a:lvl2pPr>
            <a:lvl3pPr algn="ctr">
              <a:defRPr/>
            </a:lvl3pPr>
            <a:lvl4pPr algn="ctr">
              <a:defRPr/>
            </a:lvl4pPr>
            <a:lvl5pPr algn="ctr">
              <a:defRPr/>
            </a:lvl5pPr>
          </a:lstStyle>
          <a:p>
            <a:pPr lvl="0"/>
            <a:r>
              <a:rPr lang="fr-FR" dirty="0"/>
              <a:t>Cliquez pour modifier les styles du texte du masque</a:t>
            </a:r>
          </a:p>
          <a:p>
            <a:pPr lvl="1"/>
            <a:r>
              <a:rPr lang="fr-FR" dirty="0"/>
              <a:t>Deuxième niveau</a:t>
            </a:r>
          </a:p>
        </p:txBody>
      </p:sp>
      <p:sp>
        <p:nvSpPr>
          <p:cNvPr id="21" name="Espace réservé du contenu 37">
            <a:extLst>
              <a:ext uri="{FF2B5EF4-FFF2-40B4-BE49-F238E27FC236}">
                <a16:creationId xmlns:a16="http://schemas.microsoft.com/office/drawing/2014/main" id="{F59F28CC-A509-6B4B-9CBC-A01F74932FBD}"/>
              </a:ext>
            </a:extLst>
          </p:cNvPr>
          <p:cNvSpPr>
            <a:spLocks noGrp="1"/>
          </p:cNvSpPr>
          <p:nvPr>
            <p:ph sz="quarter" idx="23" hasCustomPrompt="1"/>
          </p:nvPr>
        </p:nvSpPr>
        <p:spPr>
          <a:xfrm>
            <a:off x="1361937" y="5817010"/>
            <a:ext cx="7967938" cy="225571"/>
          </a:xfrm>
          <a:prstGeom prst="rect">
            <a:avLst/>
          </a:prstGeom>
        </p:spPr>
        <p:txBody>
          <a:bodyPr anchor="b"/>
          <a:lstStyle>
            <a:lvl1pPr marL="0" indent="0">
              <a:buNone/>
              <a:defRPr sz="1050" cap="none" baseline="0">
                <a:solidFill>
                  <a:schemeClr val="tx2">
                    <a:lumMod val="40000"/>
                    <a:lumOff val="60000"/>
                  </a:schemeClr>
                </a:solidFill>
                <a:latin typeface="+mj-lt"/>
              </a:defRPr>
            </a:lvl1pPr>
          </a:lstStyle>
          <a:p>
            <a:r>
              <a:rPr lang="fr-FR" dirty="0"/>
              <a:t>* Légende</a:t>
            </a:r>
          </a:p>
        </p:txBody>
      </p:sp>
      <p:sp>
        <p:nvSpPr>
          <p:cNvPr id="5" name="Titre 4"/>
          <p:cNvSpPr>
            <a:spLocks noGrp="1"/>
          </p:cNvSpPr>
          <p:nvPr>
            <p:ph type="title"/>
          </p:nvPr>
        </p:nvSpPr>
        <p:spPr>
          <a:solidFill>
            <a:schemeClr val="accent2"/>
          </a:solidFill>
        </p:spPr>
        <p:txBody>
          <a:bodyPr/>
          <a:lstStyle>
            <a:lvl1pPr>
              <a:defRPr>
                <a:solidFill>
                  <a:schemeClr val="bg1"/>
                </a:solidFill>
              </a:defRPr>
            </a:lvl1pPr>
          </a:lstStyle>
          <a:p>
            <a:r>
              <a:rPr lang="fr-FR"/>
              <a:t>Cliquez et modifiez le titre</a:t>
            </a:r>
          </a:p>
        </p:txBody>
      </p:sp>
      <p:pic>
        <p:nvPicPr>
          <p:cNvPr id="23" name="Image 22"/>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9743135" y="466959"/>
            <a:ext cx="419768" cy="558262"/>
          </a:xfrm>
          <a:prstGeom prst="rect">
            <a:avLst/>
          </a:prstGeom>
        </p:spPr>
      </p:pic>
      <p:pic>
        <p:nvPicPr>
          <p:cNvPr id="24" name="Image 23"/>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633620" y="6992473"/>
            <a:ext cx="618744" cy="249936"/>
          </a:xfrm>
          <a:prstGeom prst="rect">
            <a:avLst/>
          </a:prstGeom>
        </p:spPr>
      </p:pic>
    </p:spTree>
    <p:extLst>
      <p:ext uri="{BB962C8B-B14F-4D97-AF65-F5344CB8AC3E}">
        <p14:creationId xmlns:p14="http://schemas.microsoft.com/office/powerpoint/2010/main" val="9956991"/>
      </p:ext>
    </p:extLst>
  </p:cSld>
  <p:clrMapOvr>
    <a:masterClrMapping/>
  </p:clrMapOvr>
  <p:extLst>
    <p:ext uri="{DCECCB84-F9BA-43D5-87BE-67443E8EF086}">
      <p15:sldGuideLst xmlns:p15="http://schemas.microsoft.com/office/powerpoint/2012/main">
        <p15:guide id="1" orient="horz" pos="1496">
          <p15:clr>
            <a:srgbClr val="FBAE40"/>
          </p15:clr>
        </p15:guide>
        <p15:guide id="2" pos="85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6" name="Image 5"/>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0"/>
            <a:ext cx="1510146" cy="2424545"/>
          </a:xfrm>
          <a:prstGeom prst="rect">
            <a:avLst/>
          </a:prstGeom>
        </p:spPr>
      </p:pic>
      <p:sp>
        <p:nvSpPr>
          <p:cNvPr id="2" name="Titre 1"/>
          <p:cNvSpPr>
            <a:spLocks noGrp="1"/>
          </p:cNvSpPr>
          <p:nvPr>
            <p:ph type="title"/>
          </p:nvPr>
        </p:nvSpPr>
        <p:spPr>
          <a:solidFill>
            <a:schemeClr val="accent3"/>
          </a:solidFill>
        </p:spPr>
        <p:txBody>
          <a:bodyPr vert="horz" wrap="none" lIns="288000" tIns="45720" rIns="288000" bIns="36000" rtlCol="0" anchor="ctr">
            <a:spAutoFit/>
          </a:bodyPr>
          <a:lstStyle>
            <a:lvl1pPr>
              <a:defRPr lang="fr-FR">
                <a:solidFill>
                  <a:schemeClr val="bg1"/>
                </a:solidFill>
              </a:defRPr>
            </a:lvl1pPr>
          </a:lstStyle>
          <a:p>
            <a:pPr lvl="0"/>
            <a:r>
              <a:rPr lang="fr-FR"/>
              <a:t>Cliquez et modifiez le titre</a:t>
            </a:r>
          </a:p>
        </p:txBody>
      </p:sp>
      <p:sp>
        <p:nvSpPr>
          <p:cNvPr id="3" name="Espace réservé du numéro de diapositive 2"/>
          <p:cNvSpPr>
            <a:spLocks noGrp="1"/>
          </p:cNvSpPr>
          <p:nvPr>
            <p:ph type="sldNum" sz="quarter" idx="10"/>
          </p:nvPr>
        </p:nvSpPr>
        <p:spPr/>
        <p:txBody>
          <a:bodyPr/>
          <a:lstStyle/>
          <a:p>
            <a:fld id="{BDE4E942-6822-AF4C-A480-3BE52764660B}" type="slidenum">
              <a:rPr lang="fr-FR" smtClean="0"/>
              <a:pPr/>
              <a:t>‹N°›</a:t>
            </a:fld>
            <a:endParaRPr lang="fr-FR"/>
          </a:p>
        </p:txBody>
      </p:sp>
      <p:sp>
        <p:nvSpPr>
          <p:cNvPr id="5" name="Espace réservé du texte 4"/>
          <p:cNvSpPr>
            <a:spLocks noGrp="1"/>
          </p:cNvSpPr>
          <p:nvPr>
            <p:ph type="body" sz="quarter" idx="11"/>
          </p:nvPr>
        </p:nvSpPr>
        <p:spPr>
          <a:xfrm>
            <a:off x="1457325" y="2303464"/>
            <a:ext cx="8751887" cy="361950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7" name="Image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43135" y="466959"/>
            <a:ext cx="419768" cy="558262"/>
          </a:xfrm>
          <a:prstGeom prst="rect">
            <a:avLst/>
          </a:prstGeom>
        </p:spPr>
      </p:pic>
    </p:spTree>
    <p:extLst>
      <p:ext uri="{BB962C8B-B14F-4D97-AF65-F5344CB8AC3E}">
        <p14:creationId xmlns:p14="http://schemas.microsoft.com/office/powerpoint/2010/main" val="1160049914"/>
      </p:ext>
    </p:extLst>
  </p:cSld>
  <p:clrMapOvr>
    <a:masterClrMapping/>
  </p:clrMapOvr>
  <p:extLst>
    <p:ext uri="{DCECCB84-F9BA-43D5-87BE-67443E8EF086}">
      <p15:sldGuideLst xmlns:p15="http://schemas.microsoft.com/office/powerpoint/2012/main">
        <p15:guide id="1" orient="horz" pos="1451" userDrawn="1">
          <p15:clr>
            <a:srgbClr val="FBAE40"/>
          </p15:clr>
        </p15:guide>
        <p15:guide id="2" pos="91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pic>
        <p:nvPicPr>
          <p:cNvPr id="6" name="Image 5"/>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0"/>
            <a:ext cx="1510146" cy="2424545"/>
          </a:xfrm>
          <a:prstGeom prst="rect">
            <a:avLst/>
          </a:prstGeom>
        </p:spPr>
      </p:pic>
      <p:sp>
        <p:nvSpPr>
          <p:cNvPr id="2" name="Titre 1"/>
          <p:cNvSpPr>
            <a:spLocks noGrp="1"/>
          </p:cNvSpPr>
          <p:nvPr>
            <p:ph type="title"/>
          </p:nvPr>
        </p:nvSpPr>
        <p:spPr>
          <a:solidFill>
            <a:schemeClr val="accent1"/>
          </a:solidFill>
        </p:spPr>
        <p:txBody>
          <a:bodyPr vert="horz" wrap="none" lIns="288000" tIns="45720" rIns="288000" bIns="36000" rtlCol="0" anchor="ctr">
            <a:spAutoFit/>
          </a:bodyPr>
          <a:lstStyle>
            <a:lvl1pPr>
              <a:defRPr lang="fr-FR">
                <a:solidFill>
                  <a:schemeClr val="bg1"/>
                </a:solidFill>
              </a:defRPr>
            </a:lvl1pPr>
          </a:lstStyle>
          <a:p>
            <a:pPr lvl="0"/>
            <a:r>
              <a:rPr lang="fr-FR"/>
              <a:t>Cliquez et modifiez le titre</a:t>
            </a:r>
          </a:p>
        </p:txBody>
      </p:sp>
      <p:sp>
        <p:nvSpPr>
          <p:cNvPr id="3" name="Espace réservé du numéro de diapositive 2"/>
          <p:cNvSpPr>
            <a:spLocks noGrp="1"/>
          </p:cNvSpPr>
          <p:nvPr>
            <p:ph type="sldNum" sz="quarter" idx="10"/>
          </p:nvPr>
        </p:nvSpPr>
        <p:spPr/>
        <p:txBody>
          <a:bodyPr/>
          <a:lstStyle/>
          <a:p>
            <a:fld id="{BDE4E942-6822-AF4C-A480-3BE52764660B}" type="slidenum">
              <a:rPr lang="fr-FR" smtClean="0"/>
              <a:pPr/>
              <a:t>‹N°›</a:t>
            </a:fld>
            <a:endParaRPr lang="fr-FR"/>
          </a:p>
        </p:txBody>
      </p:sp>
      <p:sp>
        <p:nvSpPr>
          <p:cNvPr id="5" name="Espace réservé du texte 4"/>
          <p:cNvSpPr>
            <a:spLocks noGrp="1"/>
          </p:cNvSpPr>
          <p:nvPr>
            <p:ph type="body" sz="quarter" idx="11"/>
          </p:nvPr>
        </p:nvSpPr>
        <p:spPr>
          <a:xfrm>
            <a:off x="1457325" y="2303464"/>
            <a:ext cx="8751887" cy="361950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7" name="Image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43135" y="466959"/>
            <a:ext cx="419768" cy="558262"/>
          </a:xfrm>
          <a:prstGeom prst="rect">
            <a:avLst/>
          </a:prstGeom>
        </p:spPr>
      </p:pic>
    </p:spTree>
    <p:extLst>
      <p:ext uri="{BB962C8B-B14F-4D97-AF65-F5344CB8AC3E}">
        <p14:creationId xmlns:p14="http://schemas.microsoft.com/office/powerpoint/2010/main" val="903505960"/>
      </p:ext>
    </p:extLst>
  </p:cSld>
  <p:clrMapOvr>
    <a:masterClrMapping/>
  </p:clrMapOvr>
  <p:extLst>
    <p:ext uri="{DCECCB84-F9BA-43D5-87BE-67443E8EF086}">
      <p15:sldGuideLst xmlns:p15="http://schemas.microsoft.com/office/powerpoint/2012/main">
        <p15:guide id="1" orient="horz" pos="1451">
          <p15:clr>
            <a:srgbClr val="FBAE40"/>
          </p15:clr>
        </p15:guide>
        <p15:guide id="2" pos="91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AGE01">
    <p:spTree>
      <p:nvGrpSpPr>
        <p:cNvPr id="1" name=""/>
        <p:cNvGrpSpPr/>
        <p:nvPr/>
      </p:nvGrpSpPr>
      <p:grpSpPr>
        <a:xfrm>
          <a:off x="0" y="0"/>
          <a:ext cx="0" cy="0"/>
          <a:chOff x="0" y="0"/>
          <a:chExt cx="0" cy="0"/>
        </a:xfrm>
      </p:grpSpPr>
      <p:pic>
        <p:nvPicPr>
          <p:cNvPr id="34" name="Image 33"/>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0"/>
            <a:ext cx="1510146" cy="2424545"/>
          </a:xfrm>
          <a:prstGeom prst="rect">
            <a:avLst/>
          </a:prstGeom>
        </p:spPr>
      </p:pic>
      <p:sp>
        <p:nvSpPr>
          <p:cNvPr id="3" name="Espace réservé du texte 2"/>
          <p:cNvSpPr>
            <a:spLocks noGrp="1"/>
          </p:cNvSpPr>
          <p:nvPr>
            <p:ph type="body" sz="quarter" idx="13"/>
          </p:nvPr>
        </p:nvSpPr>
        <p:spPr>
          <a:xfrm>
            <a:off x="669924" y="1805361"/>
            <a:ext cx="9359901" cy="1055602"/>
          </a:xfrm>
          <a:solidFill>
            <a:schemeClr val="accent4"/>
          </a:solidFill>
        </p:spPr>
        <p:txBody>
          <a:bodyPr anchor="ctr">
            <a:noAutofit/>
          </a:bodyPr>
          <a:lstStyle>
            <a:lvl1pPr algn="ctr">
              <a:defRPr sz="1300" b="0" cap="none" baseline="0"/>
            </a:lvl1pPr>
            <a:lvl2pPr algn="ctr">
              <a:defRPr/>
            </a:lvl2pPr>
            <a:lvl3pPr algn="ctr">
              <a:defRPr/>
            </a:lvl3pPr>
            <a:lvl4pPr algn="ctr">
              <a:defRPr/>
            </a:lvl4pPr>
            <a:lvl5pPr algn="ctr">
              <a:defRPr/>
            </a:lvl5pPr>
          </a:lstStyle>
          <a:p>
            <a:pPr lvl="0"/>
            <a:r>
              <a:rPr lang="fr-FR" dirty="0"/>
              <a:t>Cliquez pour modifier les styles du texte </a:t>
            </a:r>
            <a:r>
              <a:rPr lang="fr-FR"/>
              <a:t>du masque</a:t>
            </a:r>
            <a:endParaRPr lang="fr-FR" dirty="0"/>
          </a:p>
        </p:txBody>
      </p:sp>
      <p:sp>
        <p:nvSpPr>
          <p:cNvPr id="6" name="Espace réservé du numéro de diapositive 5"/>
          <p:cNvSpPr>
            <a:spLocks noGrp="1"/>
          </p:cNvSpPr>
          <p:nvPr>
            <p:ph type="sldNum" sz="quarter" idx="12"/>
          </p:nvPr>
        </p:nvSpPr>
        <p:spPr/>
        <p:txBody>
          <a:bodyPr/>
          <a:lstStyle/>
          <a:p>
            <a:fld id="{BDE4E942-6822-AF4C-A480-3BE52764660B}" type="slidenum">
              <a:rPr lang="fr-FR" smtClean="0"/>
              <a:t>‹N°›</a:t>
            </a:fld>
            <a:endParaRPr lang="fr-FR"/>
          </a:p>
        </p:txBody>
      </p:sp>
      <p:cxnSp>
        <p:nvCxnSpPr>
          <p:cNvPr id="11" name="Connecteur droit 10"/>
          <p:cNvCxnSpPr/>
          <p:nvPr userDrawn="1"/>
        </p:nvCxnSpPr>
        <p:spPr>
          <a:xfrm>
            <a:off x="457200" y="6892925"/>
            <a:ext cx="9795164"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Titre 3"/>
          <p:cNvSpPr>
            <a:spLocks noGrp="1"/>
          </p:cNvSpPr>
          <p:nvPr>
            <p:ph type="title"/>
          </p:nvPr>
        </p:nvSpPr>
        <p:spPr>
          <a:solidFill>
            <a:schemeClr val="accent3"/>
          </a:solidFill>
        </p:spPr>
        <p:txBody>
          <a:bodyPr/>
          <a:lstStyle>
            <a:lvl1pPr>
              <a:defRPr>
                <a:solidFill>
                  <a:schemeClr val="bg1"/>
                </a:solidFill>
              </a:defRPr>
            </a:lvl1pPr>
          </a:lstStyle>
          <a:p>
            <a:r>
              <a:rPr lang="fr-FR"/>
              <a:t>Cliquez et modifiez le titre</a:t>
            </a:r>
          </a:p>
        </p:txBody>
      </p:sp>
      <p:pic>
        <p:nvPicPr>
          <p:cNvPr id="13" name="Imag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0638" y="2821495"/>
            <a:ext cx="9387840" cy="615696"/>
          </a:xfrm>
          <a:prstGeom prst="rect">
            <a:avLst/>
          </a:prstGeom>
        </p:spPr>
      </p:pic>
      <p:pic>
        <p:nvPicPr>
          <p:cNvPr id="14" name="Imag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0638" y="1404105"/>
            <a:ext cx="9387840" cy="615696"/>
          </a:xfrm>
          <a:prstGeom prst="rect">
            <a:avLst/>
          </a:prstGeom>
        </p:spPr>
      </p:pic>
      <p:sp>
        <p:nvSpPr>
          <p:cNvPr id="7" name="Espace réservé du texte 6"/>
          <p:cNvSpPr>
            <a:spLocks noGrp="1"/>
          </p:cNvSpPr>
          <p:nvPr>
            <p:ph type="body" sz="quarter" idx="14" hasCustomPrompt="1"/>
          </p:nvPr>
        </p:nvSpPr>
        <p:spPr>
          <a:xfrm>
            <a:off x="3908816" y="1473285"/>
            <a:ext cx="2891485" cy="294302"/>
          </a:xfrm>
        </p:spPr>
        <p:txBody>
          <a:bodyPr anchor="ctr"/>
          <a:lstStyle>
            <a:lvl1pPr marL="0" algn="ctr" defTabSz="914400" rtl="0" eaLnBrk="1" latinLnBrk="0" hangingPunct="1">
              <a:defRPr lang="fr-FR" sz="1600" b="1" kern="1200" cap="none" baseline="0" smtClean="0">
                <a:solidFill>
                  <a:schemeClr val="bg1"/>
                </a:solidFill>
                <a:latin typeface="+mn-lt"/>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Cliquez texte du masque</a:t>
            </a:r>
            <a:endParaRPr lang="fr-FR" dirty="0"/>
          </a:p>
        </p:txBody>
      </p:sp>
      <p:sp>
        <p:nvSpPr>
          <p:cNvPr id="17" name="Espace réservé du texte 6"/>
          <p:cNvSpPr>
            <a:spLocks noGrp="1"/>
          </p:cNvSpPr>
          <p:nvPr>
            <p:ph type="body" sz="quarter" idx="15" hasCustomPrompt="1"/>
          </p:nvPr>
        </p:nvSpPr>
        <p:spPr>
          <a:xfrm>
            <a:off x="3908816" y="2892652"/>
            <a:ext cx="2891485" cy="294302"/>
          </a:xfrm>
        </p:spPr>
        <p:txBody>
          <a:bodyPr anchor="ctr"/>
          <a:lstStyle>
            <a:lvl1pPr marL="0" algn="ctr" defTabSz="914400" rtl="0" eaLnBrk="1" latinLnBrk="0" hangingPunct="1">
              <a:defRPr lang="fr-FR" sz="1600" b="1" kern="1200" cap="none" baseline="0" smtClean="0">
                <a:solidFill>
                  <a:schemeClr val="bg1"/>
                </a:solidFill>
                <a:latin typeface="+mn-lt"/>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Cliquez texte du masque</a:t>
            </a:r>
            <a:endParaRPr lang="fr-FR" dirty="0"/>
          </a:p>
        </p:txBody>
      </p:sp>
      <p:cxnSp>
        <p:nvCxnSpPr>
          <p:cNvPr id="18" name="Connecteur droit 17"/>
          <p:cNvCxnSpPr/>
          <p:nvPr userDrawn="1"/>
        </p:nvCxnSpPr>
        <p:spPr>
          <a:xfrm>
            <a:off x="1098304" y="4336393"/>
            <a:ext cx="2520000" cy="0"/>
          </a:xfrm>
          <a:prstGeom prst="line">
            <a:avLst/>
          </a:prstGeom>
          <a:ln w="3175">
            <a:solidFill>
              <a:schemeClr val="accent5">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userDrawn="1"/>
        </p:nvCxnSpPr>
        <p:spPr>
          <a:xfrm>
            <a:off x="6863373" y="4336393"/>
            <a:ext cx="2608457" cy="0"/>
          </a:xfrm>
          <a:prstGeom prst="line">
            <a:avLst/>
          </a:prstGeom>
          <a:ln w="3175">
            <a:solidFill>
              <a:schemeClr val="accent5">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userDrawn="1"/>
        </p:nvCxnSpPr>
        <p:spPr>
          <a:xfrm>
            <a:off x="4505324" y="4336393"/>
            <a:ext cx="1689100" cy="0"/>
          </a:xfrm>
          <a:prstGeom prst="line">
            <a:avLst/>
          </a:prstGeom>
          <a:ln w="3175">
            <a:solidFill>
              <a:schemeClr val="accent5">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userDrawn="1"/>
        </p:nvCxnSpPr>
        <p:spPr>
          <a:xfrm>
            <a:off x="2905959" y="6406493"/>
            <a:ext cx="1872000" cy="0"/>
          </a:xfrm>
          <a:prstGeom prst="line">
            <a:avLst/>
          </a:prstGeom>
          <a:ln w="3175">
            <a:solidFill>
              <a:schemeClr val="accent5">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userDrawn="1"/>
        </p:nvCxnSpPr>
        <p:spPr>
          <a:xfrm>
            <a:off x="6032245" y="6406493"/>
            <a:ext cx="1872000" cy="0"/>
          </a:xfrm>
          <a:prstGeom prst="line">
            <a:avLst/>
          </a:prstGeom>
          <a:ln w="3175">
            <a:solidFill>
              <a:schemeClr val="accent5">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Espace réservé pour une image  23"/>
          <p:cNvSpPr>
            <a:spLocks noGrp="1"/>
          </p:cNvSpPr>
          <p:nvPr>
            <p:ph type="pic" sz="quarter" idx="16"/>
          </p:nvPr>
        </p:nvSpPr>
        <p:spPr>
          <a:xfrm>
            <a:off x="1158948" y="3629952"/>
            <a:ext cx="2398712" cy="576000"/>
          </a:xfrm>
        </p:spPr>
        <p:txBody>
          <a:bodyPr/>
          <a:lstStyle/>
          <a:p>
            <a:endParaRPr lang="fr-FR"/>
          </a:p>
        </p:txBody>
      </p:sp>
      <p:sp>
        <p:nvSpPr>
          <p:cNvPr id="26" name="Espace réservé du texte 25"/>
          <p:cNvSpPr>
            <a:spLocks noGrp="1"/>
          </p:cNvSpPr>
          <p:nvPr>
            <p:ph type="body" sz="quarter" idx="17"/>
          </p:nvPr>
        </p:nvSpPr>
        <p:spPr>
          <a:xfrm>
            <a:off x="1313729" y="4530725"/>
            <a:ext cx="2089150" cy="380480"/>
          </a:xfrm>
        </p:spPr>
        <p:txBody>
          <a:bodyPr/>
          <a:lstStyle>
            <a:lvl1pPr marL="0" indent="0" algn="ctr" defTabSz="801929" rtl="0" eaLnBrk="1" latinLnBrk="0" hangingPunct="1">
              <a:lnSpc>
                <a:spcPts val="1200"/>
              </a:lnSpc>
              <a:spcBef>
                <a:spcPts val="600"/>
              </a:spcBef>
              <a:buFontTx/>
              <a:buNone/>
              <a:defRPr lang="fr-FR" sz="900" b="0" kern="1200" cap="none" baseline="0" smtClean="0">
                <a:solidFill>
                  <a:schemeClr val="tx2"/>
                </a:solidFill>
                <a:latin typeface="+mn-lt"/>
                <a:ea typeface="+mn-ea"/>
                <a:cs typeface="+mn-cs"/>
              </a:defRPr>
            </a:lvl1pPr>
            <a:lvl2pPr algn="ctr">
              <a:defRPr/>
            </a:lvl2pPr>
            <a:lvl3pPr algn="ctr">
              <a:defRPr/>
            </a:lvl3pPr>
            <a:lvl4pPr algn="ctr">
              <a:defRPr/>
            </a:lvl4pPr>
            <a:lvl5pPr algn="ctr">
              <a:defRPr/>
            </a:lvl5pPr>
          </a:lstStyle>
          <a:p>
            <a:pPr lvl="0"/>
            <a:r>
              <a:rPr lang="fr-FR" dirty="0"/>
              <a:t>Cliquez pour modifier les styles du texte du masque</a:t>
            </a:r>
          </a:p>
        </p:txBody>
      </p:sp>
      <p:sp>
        <p:nvSpPr>
          <p:cNvPr id="27" name="Espace réservé pour une image  23"/>
          <p:cNvSpPr>
            <a:spLocks noGrp="1"/>
          </p:cNvSpPr>
          <p:nvPr>
            <p:ph type="pic" sz="quarter" idx="18"/>
          </p:nvPr>
        </p:nvSpPr>
        <p:spPr>
          <a:xfrm>
            <a:off x="4150518" y="3629952"/>
            <a:ext cx="2398712" cy="576000"/>
          </a:xfrm>
        </p:spPr>
        <p:txBody>
          <a:bodyPr/>
          <a:lstStyle/>
          <a:p>
            <a:endParaRPr lang="fr-FR"/>
          </a:p>
        </p:txBody>
      </p:sp>
      <p:sp>
        <p:nvSpPr>
          <p:cNvPr id="28" name="Espace réservé du texte 25"/>
          <p:cNvSpPr>
            <a:spLocks noGrp="1"/>
          </p:cNvSpPr>
          <p:nvPr>
            <p:ph type="body" sz="quarter" idx="19"/>
          </p:nvPr>
        </p:nvSpPr>
        <p:spPr>
          <a:xfrm>
            <a:off x="4305299" y="4530725"/>
            <a:ext cx="2089150" cy="380480"/>
          </a:xfrm>
        </p:spPr>
        <p:txBody>
          <a:bodyPr/>
          <a:lstStyle>
            <a:lvl1pPr marL="0" indent="0" algn="ctr" defTabSz="801929" rtl="0" eaLnBrk="1" latinLnBrk="0" hangingPunct="1">
              <a:lnSpc>
                <a:spcPts val="1200"/>
              </a:lnSpc>
              <a:spcBef>
                <a:spcPts val="600"/>
              </a:spcBef>
              <a:buFontTx/>
              <a:buNone/>
              <a:defRPr lang="fr-FR" sz="900" b="0" kern="1200" cap="none" baseline="0" smtClean="0">
                <a:solidFill>
                  <a:schemeClr val="tx2"/>
                </a:solidFill>
                <a:latin typeface="+mn-lt"/>
                <a:ea typeface="+mn-ea"/>
                <a:cs typeface="+mn-cs"/>
              </a:defRPr>
            </a:lvl1pPr>
            <a:lvl2pPr algn="ctr">
              <a:defRPr/>
            </a:lvl2pPr>
            <a:lvl3pPr algn="ctr">
              <a:defRPr/>
            </a:lvl3pPr>
            <a:lvl4pPr algn="ctr">
              <a:defRPr/>
            </a:lvl4pPr>
            <a:lvl5pPr algn="ctr">
              <a:defRPr/>
            </a:lvl5pPr>
          </a:lstStyle>
          <a:p>
            <a:pPr lvl="0"/>
            <a:r>
              <a:rPr lang="fr-FR" dirty="0"/>
              <a:t>Cliquez pour modifier les styles du texte du masque</a:t>
            </a:r>
          </a:p>
        </p:txBody>
      </p:sp>
      <p:sp>
        <p:nvSpPr>
          <p:cNvPr id="29" name="Espace réservé pour une image  23"/>
          <p:cNvSpPr>
            <a:spLocks noGrp="1"/>
          </p:cNvSpPr>
          <p:nvPr>
            <p:ph type="pic" sz="quarter" idx="20"/>
          </p:nvPr>
        </p:nvSpPr>
        <p:spPr>
          <a:xfrm>
            <a:off x="6968245" y="3629952"/>
            <a:ext cx="2398712" cy="576000"/>
          </a:xfrm>
        </p:spPr>
        <p:txBody>
          <a:bodyPr/>
          <a:lstStyle/>
          <a:p>
            <a:endParaRPr lang="fr-FR"/>
          </a:p>
        </p:txBody>
      </p:sp>
      <p:sp>
        <p:nvSpPr>
          <p:cNvPr id="30" name="Espace réservé du texte 25"/>
          <p:cNvSpPr>
            <a:spLocks noGrp="1"/>
          </p:cNvSpPr>
          <p:nvPr>
            <p:ph type="body" sz="quarter" idx="21"/>
          </p:nvPr>
        </p:nvSpPr>
        <p:spPr>
          <a:xfrm>
            <a:off x="7123026" y="4530725"/>
            <a:ext cx="2089150" cy="380480"/>
          </a:xfrm>
        </p:spPr>
        <p:txBody>
          <a:bodyPr/>
          <a:lstStyle>
            <a:lvl1pPr marL="0" indent="0" algn="ctr" defTabSz="801929" rtl="0" eaLnBrk="1" latinLnBrk="0" hangingPunct="1">
              <a:lnSpc>
                <a:spcPts val="1200"/>
              </a:lnSpc>
              <a:spcBef>
                <a:spcPts val="600"/>
              </a:spcBef>
              <a:buFontTx/>
              <a:buNone/>
              <a:defRPr lang="fr-FR" sz="900" b="0" kern="1200" cap="none" baseline="0" smtClean="0">
                <a:solidFill>
                  <a:schemeClr val="tx2"/>
                </a:solidFill>
                <a:latin typeface="+mn-lt"/>
                <a:ea typeface="+mn-ea"/>
                <a:cs typeface="+mn-cs"/>
              </a:defRPr>
            </a:lvl1pPr>
            <a:lvl2pPr algn="ctr">
              <a:defRPr/>
            </a:lvl2pPr>
            <a:lvl3pPr algn="ctr">
              <a:defRPr/>
            </a:lvl3pPr>
            <a:lvl4pPr algn="ctr">
              <a:defRPr/>
            </a:lvl4pPr>
            <a:lvl5pPr algn="ctr">
              <a:defRPr/>
            </a:lvl5pPr>
          </a:lstStyle>
          <a:p>
            <a:pPr lvl="0"/>
            <a:r>
              <a:rPr lang="fr-FR" dirty="0"/>
              <a:t>Cliquez pour modifier les styles du texte du masque</a:t>
            </a:r>
          </a:p>
        </p:txBody>
      </p:sp>
      <p:sp>
        <p:nvSpPr>
          <p:cNvPr id="31" name="Espace réservé pour une image  23"/>
          <p:cNvSpPr>
            <a:spLocks noGrp="1"/>
          </p:cNvSpPr>
          <p:nvPr>
            <p:ph type="pic" sz="quarter" idx="22"/>
          </p:nvPr>
        </p:nvSpPr>
        <p:spPr>
          <a:xfrm>
            <a:off x="2642603" y="5830265"/>
            <a:ext cx="2398712" cy="396000"/>
          </a:xfrm>
        </p:spPr>
        <p:txBody>
          <a:bodyPr/>
          <a:lstStyle/>
          <a:p>
            <a:endParaRPr lang="fr-FR"/>
          </a:p>
        </p:txBody>
      </p:sp>
      <p:sp>
        <p:nvSpPr>
          <p:cNvPr id="32" name="Espace réservé pour une image  23"/>
          <p:cNvSpPr>
            <a:spLocks noGrp="1"/>
          </p:cNvSpPr>
          <p:nvPr>
            <p:ph type="pic" sz="quarter" idx="23"/>
          </p:nvPr>
        </p:nvSpPr>
        <p:spPr>
          <a:xfrm>
            <a:off x="5768889" y="5830265"/>
            <a:ext cx="2398712" cy="396000"/>
          </a:xfrm>
        </p:spPr>
        <p:txBody>
          <a:bodyPr/>
          <a:lstStyle/>
          <a:p>
            <a:endParaRPr lang="fr-FR"/>
          </a:p>
        </p:txBody>
      </p:sp>
      <p:pic>
        <p:nvPicPr>
          <p:cNvPr id="33" name="Image 32"/>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743135" y="466959"/>
            <a:ext cx="419768" cy="558262"/>
          </a:xfrm>
          <a:prstGeom prst="rect">
            <a:avLst/>
          </a:prstGeom>
        </p:spPr>
      </p:pic>
    </p:spTree>
    <p:extLst>
      <p:ext uri="{BB962C8B-B14F-4D97-AF65-F5344CB8AC3E}">
        <p14:creationId xmlns:p14="http://schemas.microsoft.com/office/powerpoint/2010/main" val="369759458"/>
      </p:ext>
    </p:extLst>
  </p:cSld>
  <p:clrMapOvr>
    <a:masterClrMapping/>
  </p:clrMapOvr>
  <p:extLst>
    <p:ext uri="{DCECCB84-F9BA-43D5-87BE-67443E8EF086}">
      <p15:sldGuideLst xmlns:p15="http://schemas.microsoft.com/office/powerpoint/2012/main">
        <p15:guide id="1" orient="horz" pos="1496">
          <p15:clr>
            <a:srgbClr val="FBAE40"/>
          </p15:clr>
        </p15:guide>
        <p15:guide id="2" pos="597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Disposition personnalisée">
    <p:spTree>
      <p:nvGrpSpPr>
        <p:cNvPr id="1" name=""/>
        <p:cNvGrpSpPr/>
        <p:nvPr/>
      </p:nvGrpSpPr>
      <p:grpSpPr>
        <a:xfrm>
          <a:off x="0" y="0"/>
          <a:ext cx="0" cy="0"/>
          <a:chOff x="0" y="0"/>
          <a:chExt cx="0" cy="0"/>
        </a:xfrm>
      </p:grpSpPr>
      <p:pic>
        <p:nvPicPr>
          <p:cNvPr id="6" name="Image 5"/>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0"/>
            <a:ext cx="1510146" cy="2424545"/>
          </a:xfrm>
          <a:prstGeom prst="rect">
            <a:avLst/>
          </a:prstGeom>
        </p:spPr>
      </p:pic>
      <p:sp>
        <p:nvSpPr>
          <p:cNvPr id="2" name="Titre 1"/>
          <p:cNvSpPr>
            <a:spLocks noGrp="1"/>
          </p:cNvSpPr>
          <p:nvPr>
            <p:ph type="title"/>
          </p:nvPr>
        </p:nvSpPr>
        <p:spPr>
          <a:solidFill>
            <a:schemeClr val="accent2"/>
          </a:solidFill>
        </p:spPr>
        <p:txBody>
          <a:bodyPr vert="horz" wrap="none" lIns="288000" tIns="45720" rIns="288000" bIns="36000" rtlCol="0" anchor="ctr">
            <a:spAutoFit/>
          </a:bodyPr>
          <a:lstStyle>
            <a:lvl1pPr>
              <a:defRPr lang="fr-FR">
                <a:solidFill>
                  <a:schemeClr val="bg1"/>
                </a:solidFill>
              </a:defRPr>
            </a:lvl1pPr>
          </a:lstStyle>
          <a:p>
            <a:pPr lvl="0"/>
            <a:r>
              <a:rPr lang="fr-FR"/>
              <a:t>Cliquez et modifiez le titre</a:t>
            </a:r>
          </a:p>
        </p:txBody>
      </p:sp>
      <p:sp>
        <p:nvSpPr>
          <p:cNvPr id="3" name="Espace réservé du numéro de diapositive 2"/>
          <p:cNvSpPr>
            <a:spLocks noGrp="1"/>
          </p:cNvSpPr>
          <p:nvPr>
            <p:ph type="sldNum" sz="quarter" idx="10"/>
          </p:nvPr>
        </p:nvSpPr>
        <p:spPr/>
        <p:txBody>
          <a:bodyPr/>
          <a:lstStyle/>
          <a:p>
            <a:fld id="{BDE4E942-6822-AF4C-A480-3BE52764660B}" type="slidenum">
              <a:rPr lang="fr-FR" smtClean="0"/>
              <a:pPr/>
              <a:t>‹N°›</a:t>
            </a:fld>
            <a:endParaRPr lang="fr-FR"/>
          </a:p>
        </p:txBody>
      </p:sp>
      <p:sp>
        <p:nvSpPr>
          <p:cNvPr id="5" name="Espace réservé du texte 4"/>
          <p:cNvSpPr>
            <a:spLocks noGrp="1"/>
          </p:cNvSpPr>
          <p:nvPr>
            <p:ph type="body" sz="quarter" idx="11"/>
          </p:nvPr>
        </p:nvSpPr>
        <p:spPr>
          <a:xfrm>
            <a:off x="1457325" y="2303464"/>
            <a:ext cx="8751887" cy="361950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7" name="Image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43135" y="466959"/>
            <a:ext cx="419768" cy="558262"/>
          </a:xfrm>
          <a:prstGeom prst="rect">
            <a:avLst/>
          </a:prstGeom>
        </p:spPr>
      </p:pic>
    </p:spTree>
    <p:extLst>
      <p:ext uri="{BB962C8B-B14F-4D97-AF65-F5344CB8AC3E}">
        <p14:creationId xmlns:p14="http://schemas.microsoft.com/office/powerpoint/2010/main" val="1186630815"/>
      </p:ext>
    </p:extLst>
  </p:cSld>
  <p:clrMapOvr>
    <a:masterClrMapping/>
  </p:clrMapOvr>
  <p:extLst>
    <p:ext uri="{DCECCB84-F9BA-43D5-87BE-67443E8EF086}">
      <p15:sldGuideLst xmlns:p15="http://schemas.microsoft.com/office/powerpoint/2012/main">
        <p15:guide id="1" orient="horz" pos="1451">
          <p15:clr>
            <a:srgbClr val="FBAE40"/>
          </p15:clr>
        </p15:guide>
        <p15:guide id="2" pos="91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CHAPITRE III - texte">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94095" y="1398573"/>
            <a:ext cx="10143514" cy="1672115"/>
          </a:xfrm>
          <a:prstGeom prst="rect">
            <a:avLst/>
          </a:prstGeom>
        </p:spPr>
        <p:txBody>
          <a:bodyPr/>
          <a:lstStyle>
            <a:lvl1pPr>
              <a:buClr>
                <a:srgbClr val="00A3E0"/>
              </a:buClr>
              <a:defRPr sz="2105">
                <a:latin typeface="Calibri Light" panose="020F0302020204030204" pitchFamily="34" charset="0"/>
                <a:ea typeface="Source Sans Pro" pitchFamily="34" charset="0"/>
              </a:defRPr>
            </a:lvl1pPr>
            <a:lvl2pPr marL="801929" indent="-400964">
              <a:buClr>
                <a:srgbClr val="00A3E0"/>
              </a:buClr>
              <a:buSzPct val="100000"/>
              <a:buFont typeface="Source Sans Pro" pitchFamily="34" charset="0"/>
              <a:buChar char="‒"/>
              <a:defRPr sz="1929">
                <a:latin typeface="Calibri Light" panose="020F0302020204030204" pitchFamily="34" charset="0"/>
                <a:ea typeface="Source Sans Pro" pitchFamily="34" charset="0"/>
              </a:defRPr>
            </a:lvl2pPr>
            <a:lvl3pPr marL="1102652" indent="-300723">
              <a:buClr>
                <a:srgbClr val="00A3E0"/>
              </a:buClr>
              <a:buSzPct val="50000"/>
              <a:buFont typeface="Arial" panose="020B0604020202020204" pitchFamily="34" charset="0"/>
              <a:buChar char="•"/>
              <a:defRPr sz="1754">
                <a:latin typeface="Calibri Light" panose="020F0302020204030204" pitchFamily="34" charset="0"/>
                <a:ea typeface="Source Sans Pro" pitchFamily="34" charset="0"/>
              </a:defRPr>
            </a:lvl3pPr>
            <a:lvl4pPr marL="1202893" indent="0">
              <a:buClr>
                <a:schemeClr val="tx2">
                  <a:lumMod val="60000"/>
                  <a:lumOff val="40000"/>
                </a:schemeClr>
              </a:buClr>
              <a:buFontTx/>
              <a:buNone/>
              <a:defRPr sz="1579">
                <a:latin typeface="Calibri Light" panose="020F0302020204030204" pitchFamily="34" charset="0"/>
                <a:ea typeface="Source Sans Pro" pitchFamily="34" charset="0"/>
              </a:defRPr>
            </a:lvl4pPr>
            <a:lvl5pPr marL="1603858" indent="0">
              <a:buFontTx/>
              <a:buNone/>
              <a:defRPr sz="1403">
                <a:latin typeface="Calibri Light" panose="020F0302020204030204" pitchFamily="34" charset="0"/>
                <a:ea typeface="Source Sans Pro" pitchFamily="34" charset="0"/>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grpSp>
        <p:nvGrpSpPr>
          <p:cNvPr id="17" name="Groupe 16"/>
          <p:cNvGrpSpPr/>
          <p:nvPr/>
        </p:nvGrpSpPr>
        <p:grpSpPr>
          <a:xfrm>
            <a:off x="0" y="1081071"/>
            <a:ext cx="10145127" cy="50397"/>
            <a:chOff x="0" y="5805264"/>
            <a:chExt cx="9138186" cy="0"/>
          </a:xfrm>
        </p:grpSpPr>
        <p:cxnSp>
          <p:nvCxnSpPr>
            <p:cNvPr id="18" name="Connecteur droit 17"/>
            <p:cNvCxnSpPr/>
            <p:nvPr userDrawn="1"/>
          </p:nvCxnSpPr>
          <p:spPr>
            <a:xfrm>
              <a:off x="0" y="5805264"/>
              <a:ext cx="2291608" cy="0"/>
            </a:xfrm>
            <a:prstGeom prst="line">
              <a:avLst/>
            </a:prstGeom>
            <a:ln w="57150">
              <a:solidFill>
                <a:srgbClr val="00A3E0"/>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userDrawn="1"/>
          </p:nvCxnSpPr>
          <p:spPr>
            <a:xfrm>
              <a:off x="2268699" y="5805264"/>
              <a:ext cx="2291608" cy="0"/>
            </a:xfrm>
            <a:prstGeom prst="line">
              <a:avLst/>
            </a:prstGeom>
            <a:ln w="5715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userDrawn="1"/>
          </p:nvCxnSpPr>
          <p:spPr>
            <a:xfrm>
              <a:off x="4555546" y="5805264"/>
              <a:ext cx="2291608" cy="0"/>
            </a:xfrm>
            <a:prstGeom prst="line">
              <a:avLst/>
            </a:prstGeom>
            <a:ln w="57150">
              <a:solidFill>
                <a:srgbClr val="D1C0BA"/>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userDrawn="1"/>
          </p:nvCxnSpPr>
          <p:spPr>
            <a:xfrm>
              <a:off x="6846578" y="5805264"/>
              <a:ext cx="2291608" cy="0"/>
            </a:xfrm>
            <a:prstGeom prst="line">
              <a:avLst/>
            </a:prstGeom>
            <a:ln w="57150">
              <a:solidFill>
                <a:srgbClr val="FFB800"/>
              </a:solidFill>
            </a:ln>
          </p:spPr>
          <p:style>
            <a:lnRef idx="1">
              <a:schemeClr val="accent1"/>
            </a:lnRef>
            <a:fillRef idx="0">
              <a:schemeClr val="accent1"/>
            </a:fillRef>
            <a:effectRef idx="0">
              <a:schemeClr val="accent1"/>
            </a:effectRef>
            <a:fontRef idx="minor">
              <a:schemeClr val="tx1"/>
            </a:fontRef>
          </p:style>
        </p:cxnSp>
      </p:grpSp>
      <p:sp>
        <p:nvSpPr>
          <p:cNvPr id="22" name="Espace réservé du numéro de diapositive 6"/>
          <p:cNvSpPr>
            <a:spLocks noGrp="1"/>
          </p:cNvSpPr>
          <p:nvPr>
            <p:ph type="sldNum" sz="quarter" idx="4"/>
          </p:nvPr>
        </p:nvSpPr>
        <p:spPr>
          <a:xfrm>
            <a:off x="10145127" y="967418"/>
            <a:ext cx="546686" cy="227306"/>
          </a:xfrm>
          <a:prstGeom prst="rect">
            <a:avLst/>
          </a:prstGeom>
        </p:spPr>
        <p:txBody>
          <a:bodyPr vert="horz" lIns="91440" tIns="45720" rIns="91440" bIns="45720" rtlCol="0" anchor="ctr"/>
          <a:lstStyle>
            <a:lvl1pPr algn="r">
              <a:defRPr sz="877">
                <a:solidFill>
                  <a:srgbClr val="63666A"/>
                </a:solidFill>
              </a:defRPr>
            </a:lvl1pPr>
          </a:lstStyle>
          <a:p>
            <a:fld id="{CF400975-A611-4573-AB33-6F6B53C06FE3}" type="slidenum">
              <a:rPr lang="fr-FR" smtClean="0"/>
              <a:t>‹N°›</a:t>
            </a:fld>
            <a:endParaRPr lang="fr-FR"/>
          </a:p>
        </p:txBody>
      </p:sp>
      <p:sp>
        <p:nvSpPr>
          <p:cNvPr id="12" name="Espace réservé de la date 2"/>
          <p:cNvSpPr>
            <a:spLocks noGrp="1"/>
          </p:cNvSpPr>
          <p:nvPr>
            <p:ph type="dt" sz="half" idx="2"/>
          </p:nvPr>
        </p:nvSpPr>
        <p:spPr>
          <a:xfrm>
            <a:off x="293283" y="7079972"/>
            <a:ext cx="2274128" cy="488902"/>
          </a:xfrm>
          <a:prstGeom prst="rect">
            <a:avLst/>
          </a:prstGeom>
        </p:spPr>
        <p:txBody>
          <a:bodyPr vert="horz" lIns="91440" tIns="45720" rIns="91440" bIns="45720" rtlCol="0" anchor="ctr"/>
          <a:lstStyle>
            <a:lvl1pPr algn="l">
              <a:defRPr sz="1052">
                <a:solidFill>
                  <a:schemeClr val="bg1"/>
                </a:solidFill>
                <a:latin typeface="Calibri Light" panose="020F0302020204030204" pitchFamily="34" charset="0"/>
                <a:ea typeface="Source Sans Pro" pitchFamily="34" charset="0"/>
              </a:defRPr>
            </a:lvl1pPr>
          </a:lstStyle>
          <a:p>
            <a:endParaRPr lang="fr-FR"/>
          </a:p>
        </p:txBody>
      </p:sp>
      <p:sp>
        <p:nvSpPr>
          <p:cNvPr id="15" name="Espace réservé du pied de page 5"/>
          <p:cNvSpPr>
            <a:spLocks noGrp="1"/>
          </p:cNvSpPr>
          <p:nvPr>
            <p:ph type="ftr" sz="quarter" idx="3"/>
          </p:nvPr>
        </p:nvSpPr>
        <p:spPr>
          <a:xfrm>
            <a:off x="2820001" y="7079972"/>
            <a:ext cx="5893780" cy="488902"/>
          </a:xfrm>
          <a:prstGeom prst="rect">
            <a:avLst/>
          </a:prstGeom>
        </p:spPr>
        <p:txBody>
          <a:bodyPr vert="horz" lIns="91440" tIns="45720" rIns="91440" bIns="45720" rtlCol="0" anchor="ctr"/>
          <a:lstStyle>
            <a:lvl1pPr algn="l">
              <a:defRPr sz="1052">
                <a:solidFill>
                  <a:schemeClr val="bg1"/>
                </a:solidFill>
                <a:latin typeface="Calibri Light" panose="020F0302020204030204" pitchFamily="34" charset="0"/>
                <a:ea typeface="Source Sans Pro" pitchFamily="34" charset="0"/>
              </a:defRPr>
            </a:lvl1pPr>
          </a:lstStyle>
          <a:p>
            <a:endParaRPr lang="fr-FR"/>
          </a:p>
        </p:txBody>
      </p:sp>
      <p:sp>
        <p:nvSpPr>
          <p:cNvPr id="16" name="Titre 10"/>
          <p:cNvSpPr>
            <a:spLocks noGrp="1"/>
          </p:cNvSpPr>
          <p:nvPr>
            <p:ph type="title"/>
          </p:nvPr>
        </p:nvSpPr>
        <p:spPr>
          <a:xfrm>
            <a:off x="293284" y="472527"/>
            <a:ext cx="4048215" cy="422676"/>
          </a:xfrm>
          <a:prstGeom prst="rect">
            <a:avLst/>
          </a:prstGeom>
        </p:spPr>
        <p:txBody>
          <a:bodyPr/>
          <a:lstStyle>
            <a:lvl1pPr>
              <a:defRPr sz="2456" b="0" cap="all" baseline="0">
                <a:latin typeface="Franklin Gothic Demi Cond" panose="020B0706030402020204" pitchFamily="34" charset="0"/>
              </a:defRPr>
            </a:lvl1pPr>
          </a:lstStyle>
          <a:p>
            <a:r>
              <a:rPr lang="fr-FR"/>
              <a:t>Modifiez le style du titre</a:t>
            </a:r>
            <a:endParaRPr lang="fr-FR" dirty="0"/>
          </a:p>
        </p:txBody>
      </p:sp>
    </p:spTree>
    <p:extLst>
      <p:ext uri="{BB962C8B-B14F-4D97-AF65-F5344CB8AC3E}">
        <p14:creationId xmlns:p14="http://schemas.microsoft.com/office/powerpoint/2010/main" val="41010905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HAPITRE II - texte">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93281" y="1398573"/>
            <a:ext cx="10143514" cy="4742542"/>
          </a:xfrm>
          <a:prstGeom prst="rect">
            <a:avLst/>
          </a:prstGeom>
        </p:spPr>
        <p:txBody>
          <a:bodyPr>
            <a:normAutofit/>
          </a:bodyPr>
          <a:lstStyle>
            <a:lvl1pPr marL="377979" indent="-377979">
              <a:buClr>
                <a:srgbClr val="84BD00"/>
              </a:buClr>
              <a:buFont typeface="Wingdings" panose="05000000000000000000" pitchFamily="2" charset="2"/>
              <a:buChar char="Ø"/>
              <a:defRPr sz="2205">
                <a:latin typeface="Calibri Light" panose="020F0302020204030204" pitchFamily="34" charset="0"/>
                <a:ea typeface="Source Sans Pro" pitchFamily="34" charset="0"/>
              </a:defRPr>
            </a:lvl1pPr>
            <a:lvl2pPr marL="1007943" indent="-503972">
              <a:buClr>
                <a:srgbClr val="84BD00"/>
              </a:buClr>
              <a:buFont typeface="Source Sans Pro" pitchFamily="34" charset="0"/>
              <a:buChar char="‒"/>
              <a:defRPr sz="2205">
                <a:latin typeface="Calibri Light" panose="020F0302020204030204" pitchFamily="34" charset="0"/>
                <a:ea typeface="Source Sans Pro" pitchFamily="34" charset="0"/>
              </a:defRPr>
            </a:lvl2pPr>
            <a:lvl3pPr marL="1385922" indent="-377979">
              <a:buClr>
                <a:srgbClr val="84BD00"/>
              </a:buClr>
              <a:buSzPct val="50000"/>
              <a:buFont typeface="Arial" panose="020B0604020202020204" pitchFamily="34" charset="0"/>
              <a:buChar char="•"/>
              <a:defRPr sz="1984">
                <a:latin typeface="Calibri Light" panose="020F0302020204030204" pitchFamily="34" charset="0"/>
                <a:ea typeface="Source Sans Pro" pitchFamily="34" charset="0"/>
              </a:defRPr>
            </a:lvl3pPr>
            <a:lvl4pPr marL="1511915" indent="0">
              <a:buClr>
                <a:schemeClr val="tx2">
                  <a:lumMod val="60000"/>
                  <a:lumOff val="40000"/>
                </a:schemeClr>
              </a:buClr>
              <a:buFontTx/>
              <a:buNone/>
              <a:defRPr sz="1764">
                <a:latin typeface="Calibri Light" panose="020F0302020204030204" pitchFamily="34" charset="0"/>
                <a:ea typeface="Source Sans Pro" pitchFamily="34" charset="0"/>
              </a:defRPr>
            </a:lvl4pPr>
            <a:lvl5pPr marL="2015886" indent="0">
              <a:buFontTx/>
              <a:buNone/>
              <a:defRPr sz="1543">
                <a:latin typeface="Calibri Light" panose="020F0302020204030204" pitchFamily="34" charset="0"/>
                <a:ea typeface="Source Sans Pro" pitchFamily="34" charset="0"/>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9" name="Espace réservé du numéro de diapositive 6"/>
          <p:cNvSpPr>
            <a:spLocks noGrp="1"/>
          </p:cNvSpPr>
          <p:nvPr>
            <p:ph type="sldNum" sz="quarter" idx="4"/>
          </p:nvPr>
        </p:nvSpPr>
        <p:spPr>
          <a:xfrm>
            <a:off x="10145127" y="950104"/>
            <a:ext cx="546686" cy="261931"/>
          </a:xfrm>
          <a:prstGeom prst="rect">
            <a:avLst/>
          </a:prstGeom>
        </p:spPr>
        <p:txBody>
          <a:bodyPr vert="horz" lIns="91440" tIns="45720" rIns="91440" bIns="45720" rtlCol="0" anchor="ctr"/>
          <a:lstStyle>
            <a:lvl1pPr algn="r">
              <a:defRPr sz="1102">
                <a:solidFill>
                  <a:srgbClr val="63666A"/>
                </a:solidFill>
              </a:defRPr>
            </a:lvl1pPr>
          </a:lstStyle>
          <a:p>
            <a:fld id="{F17206C4-387F-4CF2-9E32-8D33FE789A78}" type="slidenum">
              <a:rPr lang="fr-FR" smtClean="0"/>
              <a:pPr/>
              <a:t>‹N°›</a:t>
            </a:fld>
            <a:endParaRPr lang="fr-FR" dirty="0"/>
          </a:p>
        </p:txBody>
      </p:sp>
      <p:sp>
        <p:nvSpPr>
          <p:cNvPr id="12" name="Espace réservé de la date 2"/>
          <p:cNvSpPr>
            <a:spLocks noGrp="1"/>
          </p:cNvSpPr>
          <p:nvPr>
            <p:ph type="dt" sz="half" idx="2"/>
          </p:nvPr>
        </p:nvSpPr>
        <p:spPr>
          <a:xfrm>
            <a:off x="293283" y="7079971"/>
            <a:ext cx="2274128" cy="488902"/>
          </a:xfrm>
          <a:prstGeom prst="rect">
            <a:avLst/>
          </a:prstGeom>
        </p:spPr>
        <p:txBody>
          <a:bodyPr vert="horz" lIns="91440" tIns="45720" rIns="91440" bIns="45720" rtlCol="0" anchor="ctr"/>
          <a:lstStyle>
            <a:lvl1pPr algn="l">
              <a:defRPr sz="1323">
                <a:solidFill>
                  <a:schemeClr val="bg1"/>
                </a:solidFill>
                <a:latin typeface="Calibri Light" panose="020F0302020204030204" pitchFamily="34" charset="0"/>
                <a:ea typeface="Source Sans Pro" pitchFamily="34" charset="0"/>
              </a:defRPr>
            </a:lvl1pPr>
          </a:lstStyle>
          <a:p>
            <a:endParaRPr lang="fr-FR" dirty="0"/>
          </a:p>
        </p:txBody>
      </p:sp>
      <p:sp>
        <p:nvSpPr>
          <p:cNvPr id="21" name="Espace réservé du pied de page 5"/>
          <p:cNvSpPr>
            <a:spLocks noGrp="1"/>
          </p:cNvSpPr>
          <p:nvPr>
            <p:ph type="ftr" sz="quarter" idx="3"/>
          </p:nvPr>
        </p:nvSpPr>
        <p:spPr>
          <a:xfrm>
            <a:off x="2820001" y="7079971"/>
            <a:ext cx="5893780" cy="488902"/>
          </a:xfrm>
          <a:prstGeom prst="rect">
            <a:avLst/>
          </a:prstGeom>
        </p:spPr>
        <p:txBody>
          <a:bodyPr vert="horz" lIns="91440" tIns="45720" rIns="91440" bIns="45720" rtlCol="0" anchor="ctr"/>
          <a:lstStyle>
            <a:lvl1pPr algn="l">
              <a:defRPr sz="1323">
                <a:solidFill>
                  <a:schemeClr val="bg1"/>
                </a:solidFill>
                <a:latin typeface="Calibri Light" panose="020F0302020204030204" pitchFamily="34" charset="0"/>
                <a:ea typeface="Source Sans Pro" pitchFamily="34" charset="0"/>
              </a:defRPr>
            </a:lvl1pPr>
          </a:lstStyle>
          <a:p>
            <a:endParaRPr lang="fr-FR" dirty="0"/>
          </a:p>
        </p:txBody>
      </p:sp>
      <p:sp>
        <p:nvSpPr>
          <p:cNvPr id="22" name="Titre 10"/>
          <p:cNvSpPr>
            <a:spLocks noGrp="1"/>
          </p:cNvSpPr>
          <p:nvPr>
            <p:ph type="title"/>
          </p:nvPr>
        </p:nvSpPr>
        <p:spPr>
          <a:xfrm>
            <a:off x="293282" y="191128"/>
            <a:ext cx="4934676" cy="509879"/>
          </a:xfrm>
          <a:prstGeom prst="rect">
            <a:avLst/>
          </a:prstGeom>
        </p:spPr>
        <p:txBody>
          <a:bodyPr/>
          <a:lstStyle>
            <a:lvl1pPr>
              <a:defRPr sz="3086" b="0" cap="all" baseline="0">
                <a:latin typeface="Franklin Gothic Demi Cond" panose="020B0706030402020204" pitchFamily="34" charset="0"/>
              </a:defRPr>
            </a:lvl1pPr>
          </a:lstStyle>
          <a:p>
            <a:r>
              <a:rPr lang="fr-FR"/>
              <a:t>Modifiez le style du titre</a:t>
            </a:r>
            <a:endParaRPr lang="fr-FR" dirty="0"/>
          </a:p>
        </p:txBody>
      </p:sp>
    </p:spTree>
    <p:extLst>
      <p:ext uri="{BB962C8B-B14F-4D97-AF65-F5344CB8AC3E}">
        <p14:creationId xmlns:p14="http://schemas.microsoft.com/office/powerpoint/2010/main" val="30345376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HAPITRE I - texte">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94095" y="1398573"/>
            <a:ext cx="10143514" cy="1984317"/>
          </a:xfrm>
          <a:prstGeom prst="rect">
            <a:avLst/>
          </a:prstGeom>
        </p:spPr>
        <p:txBody>
          <a:bodyPr/>
          <a:lstStyle>
            <a:lvl1pPr>
              <a:buClr>
                <a:srgbClr val="FFB800"/>
              </a:buClr>
              <a:defRPr sz="2646">
                <a:latin typeface="Calibri Light" panose="020F0302020204030204" pitchFamily="34" charset="0"/>
                <a:ea typeface="Source Sans Pro" pitchFamily="34" charset="0"/>
              </a:defRPr>
            </a:lvl1pPr>
            <a:lvl2pPr marL="1007943" indent="-503972">
              <a:buClr>
                <a:srgbClr val="FFB800"/>
              </a:buClr>
              <a:buFont typeface="Source Sans Pro" pitchFamily="34" charset="0"/>
              <a:buChar char="‒"/>
              <a:defRPr sz="2425">
                <a:latin typeface="Calibri Light" panose="020F0302020204030204" pitchFamily="34" charset="0"/>
                <a:ea typeface="Source Sans Pro" pitchFamily="34" charset="0"/>
              </a:defRPr>
            </a:lvl2pPr>
            <a:lvl3pPr marL="1385922" indent="-377979">
              <a:buClr>
                <a:srgbClr val="FFB800"/>
              </a:buClr>
              <a:buSzPct val="50000"/>
              <a:buFont typeface="Arial" panose="020B0604020202020204" pitchFamily="34" charset="0"/>
              <a:buChar char="•"/>
              <a:defRPr sz="2205">
                <a:latin typeface="Calibri Light" panose="020F0302020204030204" pitchFamily="34" charset="0"/>
                <a:ea typeface="Source Sans Pro" pitchFamily="34" charset="0"/>
              </a:defRPr>
            </a:lvl3pPr>
            <a:lvl4pPr marL="1511915" indent="0">
              <a:buClr>
                <a:schemeClr val="tx2">
                  <a:lumMod val="60000"/>
                  <a:lumOff val="40000"/>
                </a:schemeClr>
              </a:buClr>
              <a:buFontTx/>
              <a:buNone/>
              <a:defRPr sz="1984">
                <a:latin typeface="Calibri Light" panose="020F0302020204030204" pitchFamily="34" charset="0"/>
                <a:ea typeface="Source Sans Pro" pitchFamily="34" charset="0"/>
              </a:defRPr>
            </a:lvl4pPr>
            <a:lvl5pPr marL="2015886" indent="0">
              <a:buFontTx/>
              <a:buNone/>
              <a:defRPr sz="1764">
                <a:latin typeface="Calibri Light" panose="020F0302020204030204" pitchFamily="34" charset="0"/>
                <a:ea typeface="Source Sans Pro"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du numéro de diapositive 6"/>
          <p:cNvSpPr>
            <a:spLocks noGrp="1"/>
          </p:cNvSpPr>
          <p:nvPr>
            <p:ph type="sldNum" sz="quarter" idx="4"/>
          </p:nvPr>
        </p:nvSpPr>
        <p:spPr>
          <a:xfrm>
            <a:off x="10145127" y="950104"/>
            <a:ext cx="546686" cy="261931"/>
          </a:xfrm>
          <a:prstGeom prst="rect">
            <a:avLst/>
          </a:prstGeom>
        </p:spPr>
        <p:txBody>
          <a:bodyPr vert="horz" lIns="91440" tIns="45720" rIns="91440" bIns="45720" rtlCol="0" anchor="ctr"/>
          <a:lstStyle>
            <a:lvl1pPr algn="r">
              <a:defRPr sz="1102">
                <a:solidFill>
                  <a:srgbClr val="63666A"/>
                </a:solidFill>
              </a:defRPr>
            </a:lvl1pPr>
          </a:lstStyle>
          <a:p>
            <a:fld id="{F17206C4-387F-4CF2-9E32-8D33FE789A78}" type="slidenum">
              <a:rPr lang="fr-FR" smtClean="0"/>
              <a:pPr/>
              <a:t>‹N°›</a:t>
            </a:fld>
            <a:endParaRPr lang="fr-FR" dirty="0"/>
          </a:p>
        </p:txBody>
      </p:sp>
      <p:sp>
        <p:nvSpPr>
          <p:cNvPr id="9" name="Espace réservé de la date 2"/>
          <p:cNvSpPr>
            <a:spLocks noGrp="1"/>
          </p:cNvSpPr>
          <p:nvPr>
            <p:ph type="dt" sz="half" idx="2"/>
          </p:nvPr>
        </p:nvSpPr>
        <p:spPr>
          <a:xfrm>
            <a:off x="293283" y="7079971"/>
            <a:ext cx="2274128" cy="488902"/>
          </a:xfrm>
          <a:prstGeom prst="rect">
            <a:avLst/>
          </a:prstGeom>
        </p:spPr>
        <p:txBody>
          <a:bodyPr vert="horz" lIns="91440" tIns="45720" rIns="91440" bIns="45720" rtlCol="0" anchor="ctr"/>
          <a:lstStyle>
            <a:lvl1pPr algn="l">
              <a:defRPr sz="1323">
                <a:solidFill>
                  <a:schemeClr val="bg1"/>
                </a:solidFill>
                <a:latin typeface="Calibri Light" panose="020F0302020204030204" pitchFamily="34" charset="0"/>
                <a:ea typeface="Source Sans Pro" pitchFamily="34" charset="0"/>
              </a:defRPr>
            </a:lvl1pPr>
          </a:lstStyle>
          <a:p>
            <a:endParaRPr lang="fr-FR" dirty="0"/>
          </a:p>
        </p:txBody>
      </p:sp>
      <p:sp>
        <p:nvSpPr>
          <p:cNvPr id="10" name="Espace réservé du pied de page 5"/>
          <p:cNvSpPr>
            <a:spLocks noGrp="1"/>
          </p:cNvSpPr>
          <p:nvPr>
            <p:ph type="ftr" sz="quarter" idx="3"/>
          </p:nvPr>
        </p:nvSpPr>
        <p:spPr>
          <a:xfrm>
            <a:off x="2820001" y="7079971"/>
            <a:ext cx="5893780" cy="488902"/>
          </a:xfrm>
          <a:prstGeom prst="rect">
            <a:avLst/>
          </a:prstGeom>
        </p:spPr>
        <p:txBody>
          <a:bodyPr vert="horz" lIns="91440" tIns="45720" rIns="91440" bIns="45720" rtlCol="0" anchor="ctr"/>
          <a:lstStyle>
            <a:lvl1pPr algn="l">
              <a:defRPr sz="1323">
                <a:solidFill>
                  <a:schemeClr val="bg1"/>
                </a:solidFill>
                <a:latin typeface="Calibri Light" panose="020F0302020204030204" pitchFamily="34" charset="0"/>
                <a:ea typeface="Source Sans Pro" pitchFamily="34" charset="0"/>
              </a:defRPr>
            </a:lvl1pPr>
          </a:lstStyle>
          <a:p>
            <a:endParaRPr lang="fr-FR" dirty="0"/>
          </a:p>
        </p:txBody>
      </p:sp>
      <p:sp>
        <p:nvSpPr>
          <p:cNvPr id="11" name="Titre 10"/>
          <p:cNvSpPr>
            <a:spLocks noGrp="1"/>
          </p:cNvSpPr>
          <p:nvPr>
            <p:ph type="title"/>
          </p:nvPr>
        </p:nvSpPr>
        <p:spPr>
          <a:xfrm>
            <a:off x="293282" y="428926"/>
            <a:ext cx="4934676" cy="509879"/>
          </a:xfrm>
          <a:prstGeom prst="rect">
            <a:avLst/>
          </a:prstGeom>
        </p:spPr>
        <p:txBody>
          <a:bodyPr/>
          <a:lstStyle>
            <a:lvl1pPr>
              <a:defRPr sz="3086" b="0" cap="all" baseline="0">
                <a:latin typeface="Franklin Gothic Demi Cond" panose="020B0706030402020204" pitchFamily="34" charset="0"/>
              </a:defRPr>
            </a:lvl1pPr>
          </a:lstStyle>
          <a:p>
            <a:r>
              <a:rPr lang="fr-FR" dirty="0"/>
              <a:t>Modifiez le style du titre</a:t>
            </a:r>
          </a:p>
        </p:txBody>
      </p:sp>
    </p:spTree>
    <p:extLst>
      <p:ext uri="{BB962C8B-B14F-4D97-AF65-F5344CB8AC3E}">
        <p14:creationId xmlns:p14="http://schemas.microsoft.com/office/powerpoint/2010/main" val="42337011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HAPITRE II - texte 2">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294094" y="1398573"/>
            <a:ext cx="4883419" cy="2350763"/>
          </a:xfrm>
          <a:prstGeom prst="rect">
            <a:avLst/>
          </a:prstGeom>
        </p:spPr>
        <p:txBody>
          <a:bodyPr/>
          <a:lstStyle>
            <a:lvl1pPr>
              <a:buClr>
                <a:srgbClr val="84BD00"/>
              </a:buClr>
              <a:defRPr sz="2646">
                <a:latin typeface="Calibri Light" panose="020F0302020204030204" pitchFamily="34" charset="0"/>
                <a:ea typeface="Source Sans Pro" pitchFamily="34" charset="0"/>
              </a:defRPr>
            </a:lvl1pPr>
            <a:lvl2pPr marL="881950" indent="-377979">
              <a:buClr>
                <a:srgbClr val="84BD00"/>
              </a:buClr>
              <a:buSzPct val="100000"/>
              <a:buFont typeface="Source Sans Pro" pitchFamily="34" charset="0"/>
              <a:buChar char="‒"/>
              <a:defRPr sz="2425">
                <a:latin typeface="Calibri Light" panose="020F0302020204030204" pitchFamily="34" charset="0"/>
                <a:ea typeface="Source Sans Pro" pitchFamily="34" charset="0"/>
              </a:defRPr>
            </a:lvl2pPr>
            <a:lvl3pPr marL="1007943" indent="0">
              <a:buNone/>
              <a:defRPr sz="2205">
                <a:latin typeface="Calibri Light" panose="020F0302020204030204" pitchFamily="34" charset="0"/>
                <a:ea typeface="Source Sans Pro" pitchFamily="34" charset="0"/>
              </a:defRPr>
            </a:lvl3pPr>
            <a:lvl4pPr marL="1511915" indent="0">
              <a:buNone/>
              <a:defRPr sz="1984">
                <a:latin typeface="Calibri Light" panose="020F0302020204030204" pitchFamily="34" charset="0"/>
                <a:ea typeface="Source Sans Pro" pitchFamily="34" charset="0"/>
              </a:defRPr>
            </a:lvl4pPr>
            <a:lvl5pPr marL="2015886" indent="0">
              <a:buNone/>
              <a:defRPr sz="1764">
                <a:latin typeface="Calibri Light" panose="020F0302020204030204" pitchFamily="34" charset="0"/>
                <a:ea typeface="Source Sans Pro" pitchFamily="34" charset="0"/>
              </a:defRPr>
            </a:lvl5pPr>
            <a:lvl6pPr>
              <a:defRPr sz="1984"/>
            </a:lvl6pPr>
            <a:lvl7pPr>
              <a:defRPr sz="1984"/>
            </a:lvl7pPr>
            <a:lvl8pPr>
              <a:defRPr sz="1984"/>
            </a:lvl8pPr>
            <a:lvl9pPr>
              <a:defRPr sz="1984"/>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p:cNvSpPr>
            <a:spLocks noGrp="1"/>
          </p:cNvSpPr>
          <p:nvPr>
            <p:ph sz="half" idx="2"/>
          </p:nvPr>
        </p:nvSpPr>
        <p:spPr>
          <a:xfrm>
            <a:off x="5514301" y="1398573"/>
            <a:ext cx="4884230" cy="2350763"/>
          </a:xfrm>
          <a:prstGeom prst="rect">
            <a:avLst/>
          </a:prstGeom>
        </p:spPr>
        <p:txBody>
          <a:bodyPr/>
          <a:lstStyle>
            <a:lvl1pPr>
              <a:buClr>
                <a:srgbClr val="84BD00"/>
              </a:buClr>
              <a:defRPr sz="2646">
                <a:latin typeface="Calibri Light" panose="020F0302020204030204" pitchFamily="34" charset="0"/>
                <a:ea typeface="Source Sans Pro" pitchFamily="34" charset="0"/>
              </a:defRPr>
            </a:lvl1pPr>
            <a:lvl2pPr marL="881950" indent="-377979">
              <a:buClr>
                <a:srgbClr val="84BD00"/>
              </a:buClr>
              <a:buSzPct val="100000"/>
              <a:buFont typeface="Source Sans Pro" pitchFamily="34" charset="0"/>
              <a:buChar char="‒"/>
              <a:defRPr sz="2425">
                <a:latin typeface="Calibri Light" panose="020F0302020204030204" pitchFamily="34" charset="0"/>
                <a:ea typeface="Source Sans Pro" pitchFamily="34" charset="0"/>
              </a:defRPr>
            </a:lvl2pPr>
            <a:lvl3pPr marL="1007943" indent="0">
              <a:buNone/>
              <a:defRPr sz="2205">
                <a:latin typeface="Calibri Light" panose="020F0302020204030204" pitchFamily="34" charset="0"/>
                <a:ea typeface="Source Sans Pro" pitchFamily="34" charset="0"/>
              </a:defRPr>
            </a:lvl3pPr>
            <a:lvl4pPr marL="1511915" indent="0">
              <a:buNone/>
              <a:defRPr sz="1984">
                <a:latin typeface="Calibri Light" panose="020F0302020204030204" pitchFamily="34" charset="0"/>
                <a:ea typeface="Source Sans Pro" pitchFamily="34" charset="0"/>
              </a:defRPr>
            </a:lvl4pPr>
            <a:lvl5pPr marL="2015886" indent="0">
              <a:buNone/>
              <a:defRPr sz="1764">
                <a:latin typeface="Calibri Light" panose="020F0302020204030204" pitchFamily="34" charset="0"/>
                <a:ea typeface="Source Sans Pro" pitchFamily="34" charset="0"/>
              </a:defRPr>
            </a:lvl5pPr>
            <a:lvl6pPr>
              <a:defRPr sz="1984"/>
            </a:lvl6pPr>
            <a:lvl7pPr>
              <a:defRPr sz="1984"/>
            </a:lvl7pPr>
            <a:lvl8pPr>
              <a:defRPr sz="1984"/>
            </a:lvl8pPr>
            <a:lvl9pPr>
              <a:defRPr sz="1984"/>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4" name="Espace réservé du numéro de diapositive 6"/>
          <p:cNvSpPr>
            <a:spLocks noGrp="1"/>
          </p:cNvSpPr>
          <p:nvPr>
            <p:ph type="sldNum" sz="quarter" idx="4"/>
          </p:nvPr>
        </p:nvSpPr>
        <p:spPr>
          <a:xfrm>
            <a:off x="10145127" y="950104"/>
            <a:ext cx="546686" cy="261931"/>
          </a:xfrm>
          <a:prstGeom prst="rect">
            <a:avLst/>
          </a:prstGeom>
        </p:spPr>
        <p:txBody>
          <a:bodyPr vert="horz" lIns="91440" tIns="45720" rIns="91440" bIns="45720" rtlCol="0" anchor="ctr"/>
          <a:lstStyle>
            <a:lvl1pPr algn="r">
              <a:defRPr sz="1102">
                <a:solidFill>
                  <a:srgbClr val="63666A"/>
                </a:solidFill>
              </a:defRPr>
            </a:lvl1pPr>
          </a:lstStyle>
          <a:p>
            <a:fld id="{F17206C4-387F-4CF2-9E32-8D33FE789A78}" type="slidenum">
              <a:rPr lang="fr-FR" smtClean="0"/>
              <a:pPr/>
              <a:t>‹N°›</a:t>
            </a:fld>
            <a:endParaRPr lang="fr-FR" dirty="0"/>
          </a:p>
        </p:txBody>
      </p:sp>
      <p:sp>
        <p:nvSpPr>
          <p:cNvPr id="8" name="Espace réservé de la date 2"/>
          <p:cNvSpPr>
            <a:spLocks noGrp="1"/>
          </p:cNvSpPr>
          <p:nvPr>
            <p:ph type="dt" sz="half" idx="10"/>
          </p:nvPr>
        </p:nvSpPr>
        <p:spPr>
          <a:xfrm>
            <a:off x="293283" y="7079971"/>
            <a:ext cx="2274128" cy="488902"/>
          </a:xfrm>
          <a:prstGeom prst="rect">
            <a:avLst/>
          </a:prstGeom>
        </p:spPr>
        <p:txBody>
          <a:bodyPr vert="horz" lIns="91440" tIns="45720" rIns="91440" bIns="45720" rtlCol="0" anchor="ctr"/>
          <a:lstStyle>
            <a:lvl1pPr algn="l">
              <a:defRPr sz="1323">
                <a:solidFill>
                  <a:schemeClr val="bg1"/>
                </a:solidFill>
                <a:latin typeface="Calibri Light" panose="020F0302020204030204" pitchFamily="34" charset="0"/>
                <a:ea typeface="Source Sans Pro" pitchFamily="34" charset="0"/>
              </a:defRPr>
            </a:lvl1pPr>
          </a:lstStyle>
          <a:p>
            <a:r>
              <a:rPr lang="fr-FR"/>
              <a:t>04/12/2017</a:t>
            </a:r>
            <a:endParaRPr lang="fr-FR" dirty="0"/>
          </a:p>
        </p:txBody>
      </p:sp>
      <p:sp>
        <p:nvSpPr>
          <p:cNvPr id="11" name="Espace réservé du pied de page 5"/>
          <p:cNvSpPr>
            <a:spLocks noGrp="1"/>
          </p:cNvSpPr>
          <p:nvPr>
            <p:ph type="ftr" sz="quarter" idx="3"/>
          </p:nvPr>
        </p:nvSpPr>
        <p:spPr>
          <a:xfrm>
            <a:off x="2820001" y="7079971"/>
            <a:ext cx="5893780" cy="488902"/>
          </a:xfrm>
          <a:prstGeom prst="rect">
            <a:avLst/>
          </a:prstGeom>
        </p:spPr>
        <p:txBody>
          <a:bodyPr vert="horz" lIns="91440" tIns="45720" rIns="91440" bIns="45720" rtlCol="0" anchor="ctr"/>
          <a:lstStyle>
            <a:lvl1pPr algn="l">
              <a:defRPr sz="1323">
                <a:solidFill>
                  <a:schemeClr val="bg1"/>
                </a:solidFill>
                <a:latin typeface="Calibri Light" panose="020F0302020204030204" pitchFamily="34" charset="0"/>
                <a:ea typeface="Source Sans Pro" pitchFamily="34" charset="0"/>
              </a:defRPr>
            </a:lvl1pPr>
          </a:lstStyle>
          <a:p>
            <a:r>
              <a:rPr lang="fr-FR"/>
              <a:t>journée mondiale des sols</a:t>
            </a:r>
            <a:endParaRPr lang="fr-FR" dirty="0"/>
          </a:p>
        </p:txBody>
      </p:sp>
      <p:sp>
        <p:nvSpPr>
          <p:cNvPr id="12" name="Titre 10"/>
          <p:cNvSpPr>
            <a:spLocks noGrp="1"/>
          </p:cNvSpPr>
          <p:nvPr>
            <p:ph type="title"/>
          </p:nvPr>
        </p:nvSpPr>
        <p:spPr>
          <a:xfrm>
            <a:off x="293282" y="428926"/>
            <a:ext cx="4934676" cy="509879"/>
          </a:xfrm>
          <a:prstGeom prst="rect">
            <a:avLst/>
          </a:prstGeom>
        </p:spPr>
        <p:txBody>
          <a:bodyPr/>
          <a:lstStyle>
            <a:lvl1pPr>
              <a:defRPr sz="3086" b="0" cap="all" baseline="0">
                <a:latin typeface="Franklin Gothic Demi Cond" panose="020B0706030402020204" pitchFamily="34" charset="0"/>
              </a:defRPr>
            </a:lvl1pPr>
          </a:lstStyle>
          <a:p>
            <a:r>
              <a:rPr lang="fr-FR"/>
              <a:t>Modifiez le style du titre</a:t>
            </a:r>
            <a:endParaRPr lang="fr-FR" dirty="0"/>
          </a:p>
        </p:txBody>
      </p:sp>
    </p:spTree>
    <p:extLst>
      <p:ext uri="{BB962C8B-B14F-4D97-AF65-F5344CB8AC3E}">
        <p14:creationId xmlns:p14="http://schemas.microsoft.com/office/powerpoint/2010/main" val="25002444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9_PAGE 3">
    <p:spTree>
      <p:nvGrpSpPr>
        <p:cNvPr id="1" name=""/>
        <p:cNvGrpSpPr/>
        <p:nvPr/>
      </p:nvGrpSpPr>
      <p:grpSpPr>
        <a:xfrm>
          <a:off x="0" y="0"/>
          <a:ext cx="0" cy="0"/>
          <a:chOff x="0" y="0"/>
          <a:chExt cx="0" cy="0"/>
        </a:xfrm>
      </p:grpSpPr>
      <p:sp>
        <p:nvSpPr>
          <p:cNvPr id="41" name="Numéro de diapositive"/>
          <p:cNvSpPr txBox="1">
            <a:spLocks noGrp="1"/>
          </p:cNvSpPr>
          <p:nvPr>
            <p:ph type="sldNum" sz="quarter" idx="2"/>
          </p:nvPr>
        </p:nvSpPr>
        <p:spPr>
          <a:xfrm>
            <a:off x="457200" y="6874586"/>
            <a:ext cx="215534" cy="323807"/>
          </a:xfrm>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86814428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AGE03">
    <p:bg>
      <p:bgPr>
        <a:solidFill>
          <a:schemeClr val="accent3"/>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2247662" y="1787417"/>
            <a:ext cx="762238" cy="553998"/>
          </a:xfrm>
        </p:spPr>
        <p:txBody>
          <a:bodyPr wrap="square" lIns="0" tIns="0" rIns="0" bIns="0" anchor="b">
            <a:spAutoFit/>
          </a:bodyPr>
          <a:lstStyle>
            <a:lvl1pPr>
              <a:defRPr sz="4000" b="1">
                <a:solidFill>
                  <a:schemeClr val="bg1"/>
                </a:solidFill>
              </a:defRPr>
            </a:lvl1pPr>
            <a:lvl2pPr>
              <a:defRPr sz="3600">
                <a:solidFill>
                  <a:schemeClr val="bg1"/>
                </a:solidFill>
              </a:defRPr>
            </a:lvl2pPr>
            <a:lvl3pPr>
              <a:defRPr sz="3600">
                <a:solidFill>
                  <a:schemeClr val="bg1"/>
                </a:solidFill>
              </a:defRPr>
            </a:lvl3pPr>
            <a:lvl4pPr>
              <a:defRPr sz="3600">
                <a:solidFill>
                  <a:schemeClr val="bg1"/>
                </a:solidFill>
              </a:defRPr>
            </a:lvl4pPr>
            <a:lvl5pPr>
              <a:defRPr sz="3600">
                <a:solidFill>
                  <a:schemeClr val="bg1"/>
                </a:solidFill>
              </a:defRPr>
            </a:lvl5pPr>
          </a:lstStyle>
          <a:p>
            <a:pPr lvl="0"/>
            <a:r>
              <a:rPr lang="fr-FR" dirty="0"/>
              <a:t>n</a:t>
            </a:r>
          </a:p>
        </p:txBody>
      </p:sp>
      <p:sp>
        <p:nvSpPr>
          <p:cNvPr id="9" name="Espace réservé du numéro de diapositive 8"/>
          <p:cNvSpPr>
            <a:spLocks noGrp="1"/>
          </p:cNvSpPr>
          <p:nvPr>
            <p:ph type="sldNum" sz="quarter" idx="10"/>
          </p:nvPr>
        </p:nvSpPr>
        <p:spPr/>
        <p:txBody>
          <a:bodyPr/>
          <a:lstStyle>
            <a:lvl1pPr>
              <a:defRPr>
                <a:solidFill>
                  <a:schemeClr val="bg1"/>
                </a:solidFill>
              </a:defRPr>
            </a:lvl1pPr>
          </a:lstStyle>
          <a:p>
            <a:fld id="{BDE4E942-6822-AF4C-A480-3BE52764660B}" type="slidenum">
              <a:rPr lang="fr-FR" smtClean="0"/>
              <a:pPr/>
              <a:t>‹N°›</a:t>
            </a:fld>
            <a:endParaRPr lang="fr-FR"/>
          </a:p>
        </p:txBody>
      </p:sp>
      <p:cxnSp>
        <p:nvCxnSpPr>
          <p:cNvPr id="10" name="Connecteur droit 9"/>
          <p:cNvCxnSpPr/>
          <p:nvPr userDrawn="1"/>
        </p:nvCxnSpPr>
        <p:spPr>
          <a:xfrm>
            <a:off x="457200" y="6892925"/>
            <a:ext cx="979516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Espace réservé du texte 16"/>
          <p:cNvSpPr>
            <a:spLocks noGrp="1"/>
          </p:cNvSpPr>
          <p:nvPr>
            <p:ph type="body" sz="quarter" idx="11"/>
          </p:nvPr>
        </p:nvSpPr>
        <p:spPr>
          <a:xfrm>
            <a:off x="3009900" y="1534572"/>
            <a:ext cx="2344883" cy="846386"/>
          </a:xfrm>
        </p:spPr>
        <p:txBody>
          <a:bodyPr wrap="square" lIns="0" tIns="0" rIns="0" bIns="0" anchor="b">
            <a:spAutoFit/>
          </a:bodyPr>
          <a:lstStyle>
            <a:lvl1pPr>
              <a:lnSpc>
                <a:spcPts val="2200"/>
              </a:lnSpc>
              <a:defRPr>
                <a:solidFill>
                  <a:schemeClr val="bg1"/>
                </a:solidFill>
              </a:defRPr>
            </a:lvl1pPr>
          </a:lstStyle>
          <a:p>
            <a:pPr lvl="0"/>
            <a:r>
              <a:rPr lang="fr-FR" dirty="0"/>
              <a:t>Cliquez pour modifier les styles du texte du masque</a:t>
            </a:r>
          </a:p>
        </p:txBody>
      </p:sp>
      <p:sp>
        <p:nvSpPr>
          <p:cNvPr id="19" name="Espace réservé du texte 18"/>
          <p:cNvSpPr>
            <a:spLocks noGrp="1"/>
          </p:cNvSpPr>
          <p:nvPr>
            <p:ph type="body" sz="quarter" idx="12"/>
          </p:nvPr>
        </p:nvSpPr>
        <p:spPr>
          <a:xfrm>
            <a:off x="5429250" y="2187527"/>
            <a:ext cx="3658478" cy="153888"/>
          </a:xfrm>
        </p:spPr>
        <p:txBody>
          <a:bodyPr wrap="square" lIns="0" tIns="0" rIns="0" bIns="0" anchor="b">
            <a:spAutoFit/>
          </a:bodyPr>
          <a:lstStyle>
            <a:lvl1pPr>
              <a:lnSpc>
                <a:spcPts val="1200"/>
              </a:lnSpc>
              <a:defRPr sz="900">
                <a:solidFill>
                  <a:schemeClr val="bg1">
                    <a:alpha val="60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a:t>
            </a:r>
            <a:r>
              <a:rPr lang="fr-FR"/>
              <a:t>du masque</a:t>
            </a:r>
            <a:endParaRPr lang="fr-FR" dirty="0"/>
          </a:p>
        </p:txBody>
      </p:sp>
      <p:sp>
        <p:nvSpPr>
          <p:cNvPr id="5" name="Espace réservé pour une image  4"/>
          <p:cNvSpPr>
            <a:spLocks noGrp="1"/>
          </p:cNvSpPr>
          <p:nvPr>
            <p:ph type="pic" sz="quarter" idx="13"/>
          </p:nvPr>
        </p:nvSpPr>
        <p:spPr>
          <a:xfrm>
            <a:off x="1296988" y="1522265"/>
            <a:ext cx="819150" cy="294302"/>
          </a:xfrm>
        </p:spPr>
        <p:txBody>
          <a:bodyPr/>
          <a:lstStyle>
            <a:lvl1pPr>
              <a:defRPr>
                <a:solidFill>
                  <a:schemeClr val="bg1"/>
                </a:solidFill>
              </a:defRPr>
            </a:lvl1pPr>
          </a:lstStyle>
          <a:p>
            <a:endParaRPr lang="fr-FR"/>
          </a:p>
        </p:txBody>
      </p:sp>
      <p:cxnSp>
        <p:nvCxnSpPr>
          <p:cNvPr id="14" name="Connecteur droit 13"/>
          <p:cNvCxnSpPr/>
          <p:nvPr userDrawn="1"/>
        </p:nvCxnSpPr>
        <p:spPr>
          <a:xfrm>
            <a:off x="1237957" y="2757268"/>
            <a:ext cx="7849771" cy="0"/>
          </a:xfrm>
          <a:prstGeom prst="line">
            <a:avLst/>
          </a:prstGeom>
          <a:ln w="3175">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6" name="Imag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33620" y="6994134"/>
            <a:ext cx="618744" cy="246613"/>
          </a:xfrm>
          <a:prstGeom prst="rect">
            <a:avLst/>
          </a:prstGeom>
        </p:spPr>
      </p:pic>
      <p:pic>
        <p:nvPicPr>
          <p:cNvPr id="18" name="Image 17"/>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44003" y="473075"/>
            <a:ext cx="413999" cy="557273"/>
          </a:xfrm>
          <a:prstGeom prst="rect">
            <a:avLst/>
          </a:prstGeom>
        </p:spPr>
      </p:pic>
      <p:pic>
        <p:nvPicPr>
          <p:cNvPr id="20" name="Image 1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1457325" cy="2376201"/>
          </a:xfrm>
          <a:prstGeom prst="rect">
            <a:avLst/>
          </a:prstGeom>
        </p:spPr>
      </p:pic>
      <p:sp>
        <p:nvSpPr>
          <p:cNvPr id="2" name="Titre 1"/>
          <p:cNvSpPr>
            <a:spLocks noGrp="1"/>
          </p:cNvSpPr>
          <p:nvPr>
            <p:ph type="title"/>
          </p:nvPr>
        </p:nvSpPr>
        <p:spPr>
          <a:solidFill>
            <a:schemeClr val="bg1"/>
          </a:solidFill>
        </p:spPr>
        <p:txBody>
          <a:bodyPr/>
          <a:lstStyle>
            <a:lvl1pPr>
              <a:defRPr>
                <a:solidFill>
                  <a:schemeClr val="accent3"/>
                </a:solidFill>
              </a:defRPr>
            </a:lvl1pPr>
          </a:lstStyle>
          <a:p>
            <a:r>
              <a:rPr lang="fr-FR" dirty="0"/>
              <a:t>Cliquez et modifiez le titre</a:t>
            </a:r>
          </a:p>
        </p:txBody>
      </p:sp>
    </p:spTree>
    <p:extLst>
      <p:ext uri="{BB962C8B-B14F-4D97-AF65-F5344CB8AC3E}">
        <p14:creationId xmlns:p14="http://schemas.microsoft.com/office/powerpoint/2010/main" val="39187395"/>
      </p:ext>
    </p:extLst>
  </p:cSld>
  <p:clrMapOvr>
    <a:masterClrMapping/>
  </p:clrMapOvr>
  <p:extLst>
    <p:ext uri="{DCECCB84-F9BA-43D5-87BE-67443E8EF086}">
      <p15:sldGuideLst xmlns:p15="http://schemas.microsoft.com/office/powerpoint/2012/main">
        <p15:guide id="1" orient="horz" pos="1451" userDrawn="1">
          <p15:clr>
            <a:srgbClr val="FBAE40"/>
          </p15:clr>
        </p15:guide>
        <p15:guide id="2" pos="336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0_Titre et contenu">
    <p:bg>
      <p:bgPr>
        <a:solidFill>
          <a:schemeClr val="accent2"/>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4795143" y="1787417"/>
            <a:ext cx="762238" cy="553998"/>
          </a:xfrm>
        </p:spPr>
        <p:txBody>
          <a:bodyPr wrap="square" lIns="0" tIns="0" rIns="0" bIns="0" anchor="b">
            <a:spAutoFit/>
          </a:bodyPr>
          <a:lstStyle>
            <a:lvl1pPr>
              <a:defRPr sz="4000" b="1">
                <a:solidFill>
                  <a:schemeClr val="bg1"/>
                </a:solidFill>
              </a:defRPr>
            </a:lvl1pPr>
            <a:lvl2pPr>
              <a:defRPr sz="3600">
                <a:solidFill>
                  <a:schemeClr val="bg1"/>
                </a:solidFill>
              </a:defRPr>
            </a:lvl2pPr>
            <a:lvl3pPr>
              <a:defRPr sz="3600">
                <a:solidFill>
                  <a:schemeClr val="bg1"/>
                </a:solidFill>
              </a:defRPr>
            </a:lvl3pPr>
            <a:lvl4pPr>
              <a:defRPr sz="3600">
                <a:solidFill>
                  <a:schemeClr val="bg1"/>
                </a:solidFill>
              </a:defRPr>
            </a:lvl4pPr>
            <a:lvl5pPr>
              <a:defRPr sz="3600">
                <a:solidFill>
                  <a:schemeClr val="bg1"/>
                </a:solidFill>
              </a:defRPr>
            </a:lvl5pPr>
          </a:lstStyle>
          <a:p>
            <a:pPr lvl="0"/>
            <a:r>
              <a:rPr lang="fr-FR" dirty="0"/>
              <a:t>n</a:t>
            </a:r>
          </a:p>
        </p:txBody>
      </p:sp>
      <p:sp>
        <p:nvSpPr>
          <p:cNvPr id="9" name="Espace réservé du numéro de diapositive 8"/>
          <p:cNvSpPr>
            <a:spLocks noGrp="1"/>
          </p:cNvSpPr>
          <p:nvPr>
            <p:ph type="sldNum" sz="quarter" idx="10"/>
          </p:nvPr>
        </p:nvSpPr>
        <p:spPr/>
        <p:txBody>
          <a:bodyPr/>
          <a:lstStyle>
            <a:lvl1pPr>
              <a:defRPr>
                <a:solidFill>
                  <a:schemeClr val="bg1"/>
                </a:solidFill>
              </a:defRPr>
            </a:lvl1pPr>
          </a:lstStyle>
          <a:p>
            <a:fld id="{BDE4E942-6822-AF4C-A480-3BE52764660B}" type="slidenum">
              <a:rPr lang="fr-FR" smtClean="0"/>
              <a:pPr/>
              <a:t>‹N°›</a:t>
            </a:fld>
            <a:endParaRPr lang="fr-FR"/>
          </a:p>
        </p:txBody>
      </p:sp>
      <p:cxnSp>
        <p:nvCxnSpPr>
          <p:cNvPr id="10" name="Connecteur droit 9"/>
          <p:cNvCxnSpPr/>
          <p:nvPr userDrawn="1"/>
        </p:nvCxnSpPr>
        <p:spPr>
          <a:xfrm>
            <a:off x="457200" y="6892925"/>
            <a:ext cx="979516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Espace réservé du texte 16"/>
          <p:cNvSpPr>
            <a:spLocks noGrp="1"/>
          </p:cNvSpPr>
          <p:nvPr>
            <p:ph type="body" sz="quarter" idx="11"/>
          </p:nvPr>
        </p:nvSpPr>
        <p:spPr>
          <a:xfrm>
            <a:off x="5780448" y="1439648"/>
            <a:ext cx="2344883" cy="846386"/>
          </a:xfrm>
        </p:spPr>
        <p:txBody>
          <a:bodyPr wrap="square" lIns="0" tIns="0" rIns="0" bIns="0" anchor="b">
            <a:spAutoFit/>
          </a:bodyPr>
          <a:lstStyle>
            <a:lvl1pPr>
              <a:lnSpc>
                <a:spcPts val="2200"/>
              </a:lnSpc>
              <a:defRPr>
                <a:solidFill>
                  <a:schemeClr val="bg1"/>
                </a:solidFill>
              </a:defRPr>
            </a:lvl1pPr>
          </a:lstStyle>
          <a:p>
            <a:pPr lvl="0"/>
            <a:r>
              <a:rPr lang="fr-FR" dirty="0"/>
              <a:t>Cliquez pour modifier les styles du texte du masque</a:t>
            </a:r>
          </a:p>
        </p:txBody>
      </p:sp>
      <p:sp>
        <p:nvSpPr>
          <p:cNvPr id="19" name="Espace réservé du texte 18"/>
          <p:cNvSpPr>
            <a:spLocks noGrp="1"/>
          </p:cNvSpPr>
          <p:nvPr>
            <p:ph type="body" sz="quarter" idx="12"/>
          </p:nvPr>
        </p:nvSpPr>
        <p:spPr>
          <a:xfrm>
            <a:off x="4795143" y="2371681"/>
            <a:ext cx="3658478" cy="153888"/>
          </a:xfrm>
        </p:spPr>
        <p:txBody>
          <a:bodyPr wrap="square" lIns="0" tIns="0" rIns="0" bIns="0" anchor="b">
            <a:spAutoFit/>
          </a:bodyPr>
          <a:lstStyle>
            <a:lvl1pPr>
              <a:lnSpc>
                <a:spcPts val="1200"/>
              </a:lnSpc>
              <a:defRPr sz="900">
                <a:solidFill>
                  <a:schemeClr val="bg1">
                    <a:alpha val="60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p:txBody>
      </p:sp>
      <p:sp>
        <p:nvSpPr>
          <p:cNvPr id="5" name="Espace réservé pour une image  4"/>
          <p:cNvSpPr>
            <a:spLocks noGrp="1"/>
          </p:cNvSpPr>
          <p:nvPr>
            <p:ph type="pic" sz="quarter" idx="13"/>
          </p:nvPr>
        </p:nvSpPr>
        <p:spPr>
          <a:xfrm>
            <a:off x="1506655" y="1830385"/>
            <a:ext cx="819150" cy="607653"/>
          </a:xfrm>
        </p:spPr>
        <p:txBody>
          <a:bodyPr/>
          <a:lstStyle>
            <a:lvl1pPr>
              <a:defRPr>
                <a:solidFill>
                  <a:schemeClr val="bg1"/>
                </a:solidFill>
              </a:defRPr>
            </a:lvl1pPr>
          </a:lstStyle>
          <a:p>
            <a:endParaRPr lang="fr-FR" dirty="0"/>
          </a:p>
        </p:txBody>
      </p:sp>
      <p:cxnSp>
        <p:nvCxnSpPr>
          <p:cNvPr id="14" name="Connecteur droit 13"/>
          <p:cNvCxnSpPr/>
          <p:nvPr userDrawn="1"/>
        </p:nvCxnSpPr>
        <p:spPr>
          <a:xfrm>
            <a:off x="1237957" y="3423474"/>
            <a:ext cx="7849771" cy="0"/>
          </a:xfrm>
          <a:prstGeom prst="line">
            <a:avLst/>
          </a:prstGeom>
          <a:ln w="31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Espace réservé du texte 6"/>
          <p:cNvSpPr>
            <a:spLocks noGrp="1"/>
          </p:cNvSpPr>
          <p:nvPr>
            <p:ph type="body" sz="quarter" idx="14" hasCustomPrompt="1"/>
          </p:nvPr>
        </p:nvSpPr>
        <p:spPr>
          <a:xfrm>
            <a:off x="2454275" y="1811338"/>
            <a:ext cx="1673225" cy="626701"/>
          </a:xfrm>
        </p:spPr>
        <p:txBody>
          <a:bodyPr/>
          <a:lstStyle>
            <a:lvl1pPr>
              <a:defRPr lang="fr-FR" sz="4000" b="1" kern="1200" cap="all" baseline="0" dirty="0">
                <a:solidFill>
                  <a:schemeClr val="bg1"/>
                </a:solidFill>
                <a:latin typeface="+mn-lt"/>
                <a:ea typeface="+mn-ea"/>
                <a:cs typeface="+mn-cs"/>
              </a:defRPr>
            </a:lvl1pPr>
          </a:lstStyle>
          <a:p>
            <a:pPr marL="0" lvl="0" indent="0" algn="l" defTabSz="801929" rtl="0" eaLnBrk="1" latinLnBrk="0" hangingPunct="1">
              <a:lnSpc>
                <a:spcPct val="90000"/>
              </a:lnSpc>
              <a:spcBef>
                <a:spcPts val="877"/>
              </a:spcBef>
              <a:buFontTx/>
              <a:buNone/>
            </a:pPr>
            <a:r>
              <a:rPr lang="fr-FR" dirty="0"/>
              <a:t>NBRE</a:t>
            </a:r>
          </a:p>
        </p:txBody>
      </p:sp>
      <p:sp>
        <p:nvSpPr>
          <p:cNvPr id="16" name="Espace réservé pour une image  4"/>
          <p:cNvSpPr>
            <a:spLocks noGrp="1"/>
          </p:cNvSpPr>
          <p:nvPr>
            <p:ph type="pic" sz="quarter" idx="15"/>
          </p:nvPr>
        </p:nvSpPr>
        <p:spPr>
          <a:xfrm>
            <a:off x="4733180" y="2640284"/>
            <a:ext cx="4227939" cy="574496"/>
          </a:xfrm>
        </p:spPr>
        <p:txBody>
          <a:bodyPr/>
          <a:lstStyle>
            <a:lvl1pPr>
              <a:defRPr>
                <a:solidFill>
                  <a:schemeClr val="bg1"/>
                </a:solidFill>
              </a:defRPr>
            </a:lvl1pPr>
          </a:lstStyle>
          <a:p>
            <a:endParaRPr lang="fr-FR" dirty="0"/>
          </a:p>
        </p:txBody>
      </p:sp>
      <p:sp>
        <p:nvSpPr>
          <p:cNvPr id="18" name="Espace réservé du texte 18"/>
          <p:cNvSpPr>
            <a:spLocks noGrp="1"/>
          </p:cNvSpPr>
          <p:nvPr>
            <p:ph type="body" sz="quarter" idx="16"/>
          </p:nvPr>
        </p:nvSpPr>
        <p:spPr>
          <a:xfrm>
            <a:off x="1607806" y="2525569"/>
            <a:ext cx="2519694" cy="307777"/>
          </a:xfrm>
        </p:spPr>
        <p:txBody>
          <a:bodyPr wrap="square" lIns="0" tIns="0" rIns="0" bIns="0" anchor="t">
            <a:spAutoFit/>
          </a:bodyPr>
          <a:lstStyle>
            <a:lvl1pPr>
              <a:lnSpc>
                <a:spcPts val="1200"/>
              </a:lnSpc>
              <a:defRPr sz="900" cap="none" baseline="0">
                <a:solidFill>
                  <a:schemeClr val="bg1">
                    <a:alpha val="60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p:txBody>
      </p:sp>
      <p:cxnSp>
        <p:nvCxnSpPr>
          <p:cNvPr id="20" name="Connecteur droit 19"/>
          <p:cNvCxnSpPr/>
          <p:nvPr userDrawn="1"/>
        </p:nvCxnSpPr>
        <p:spPr>
          <a:xfrm flipH="1" flipV="1">
            <a:off x="4437517" y="1580606"/>
            <a:ext cx="0" cy="1634174"/>
          </a:xfrm>
          <a:prstGeom prst="line">
            <a:avLst/>
          </a:prstGeom>
          <a:ln w="3175">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21" name="Image 2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33620" y="6994134"/>
            <a:ext cx="618744" cy="246613"/>
          </a:xfrm>
          <a:prstGeom prst="rect">
            <a:avLst/>
          </a:prstGeom>
        </p:spPr>
      </p:pic>
      <p:pic>
        <p:nvPicPr>
          <p:cNvPr id="22" name="Image 2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44003" y="473075"/>
            <a:ext cx="413999" cy="557273"/>
          </a:xfrm>
          <a:prstGeom prst="rect">
            <a:avLst/>
          </a:prstGeom>
        </p:spPr>
      </p:pic>
      <p:pic>
        <p:nvPicPr>
          <p:cNvPr id="23" name="Image 2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1457325" cy="2376201"/>
          </a:xfrm>
          <a:prstGeom prst="rect">
            <a:avLst/>
          </a:prstGeom>
        </p:spPr>
      </p:pic>
      <p:sp>
        <p:nvSpPr>
          <p:cNvPr id="2" name="Titre 1"/>
          <p:cNvSpPr>
            <a:spLocks noGrp="1"/>
          </p:cNvSpPr>
          <p:nvPr>
            <p:ph type="title"/>
          </p:nvPr>
        </p:nvSpPr>
        <p:spPr>
          <a:xfrm>
            <a:off x="554183" y="582236"/>
            <a:ext cx="4240960" cy="331817"/>
          </a:xfrm>
          <a:solidFill>
            <a:schemeClr val="bg1"/>
          </a:solidFill>
        </p:spPr>
        <p:txBody>
          <a:bodyPr/>
          <a:lstStyle>
            <a:lvl1pPr>
              <a:defRPr>
                <a:solidFill>
                  <a:schemeClr val="accent2"/>
                </a:solidFill>
              </a:defRPr>
            </a:lvl1pPr>
          </a:lstStyle>
          <a:p>
            <a:r>
              <a:rPr lang="fr-FR" dirty="0"/>
              <a:t>Cliquez et modifiez le titre</a:t>
            </a:r>
          </a:p>
        </p:txBody>
      </p:sp>
    </p:spTree>
    <p:extLst>
      <p:ext uri="{BB962C8B-B14F-4D97-AF65-F5344CB8AC3E}">
        <p14:creationId xmlns:p14="http://schemas.microsoft.com/office/powerpoint/2010/main" val="117830698"/>
      </p:ext>
    </p:extLst>
  </p:cSld>
  <p:clrMapOvr>
    <a:masterClrMapping/>
  </p:clrMapOvr>
  <p:extLst>
    <p:ext uri="{DCECCB84-F9BA-43D5-87BE-67443E8EF086}">
      <p15:sldGuideLst xmlns:p15="http://schemas.microsoft.com/office/powerpoint/2012/main">
        <p15:guide id="1" orient="horz" pos="1451">
          <p15:clr>
            <a:srgbClr val="FBAE40"/>
          </p15:clr>
        </p15:guide>
        <p15:guide id="2" pos="336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AGE04">
    <p:spTree>
      <p:nvGrpSpPr>
        <p:cNvPr id="1" name=""/>
        <p:cNvGrpSpPr/>
        <p:nvPr/>
      </p:nvGrpSpPr>
      <p:grpSpPr>
        <a:xfrm>
          <a:off x="0" y="0"/>
          <a:ext cx="0" cy="0"/>
          <a:chOff x="0" y="0"/>
          <a:chExt cx="0" cy="0"/>
        </a:xfrm>
      </p:grpSpPr>
      <p:pic>
        <p:nvPicPr>
          <p:cNvPr id="28" name="Image 27"/>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0"/>
            <a:ext cx="1510146" cy="2424545"/>
          </a:xfrm>
          <a:prstGeom prst="rect">
            <a:avLst/>
          </a:prstGeom>
        </p:spPr>
      </p:pic>
      <p:sp>
        <p:nvSpPr>
          <p:cNvPr id="5" name="Rectangle 4"/>
          <p:cNvSpPr/>
          <p:nvPr userDrawn="1"/>
        </p:nvSpPr>
        <p:spPr>
          <a:xfrm>
            <a:off x="1175450" y="1889539"/>
            <a:ext cx="1938879" cy="265432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540000" rIns="0" bIns="36000" rtlCol="0" anchor="t">
            <a:noAutofit/>
          </a:bodyPr>
          <a:lstStyle/>
          <a:p>
            <a:pPr lvl="0" indent="0" algn="ctr">
              <a:lnSpc>
                <a:spcPts val="1600"/>
              </a:lnSpc>
              <a:spcBef>
                <a:spcPts val="877"/>
              </a:spcBef>
              <a:buFontTx/>
              <a:buNone/>
            </a:pPr>
            <a:endParaRPr lang="fr-FR" sz="1200" b="0" cap="none" baseline="0">
              <a:solidFill>
                <a:schemeClr val="accent5"/>
              </a:solidFill>
            </a:endParaRPr>
          </a:p>
        </p:txBody>
      </p:sp>
      <p:sp>
        <p:nvSpPr>
          <p:cNvPr id="30" name="Rectangle 29"/>
          <p:cNvSpPr/>
          <p:nvPr userDrawn="1"/>
        </p:nvSpPr>
        <p:spPr>
          <a:xfrm>
            <a:off x="7599383" y="1889539"/>
            <a:ext cx="1938879" cy="265432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540000" rIns="0" bIns="36000" rtlCol="0" anchor="t">
            <a:noAutofit/>
          </a:bodyPr>
          <a:lstStyle/>
          <a:p>
            <a:pPr lvl="0" indent="0" algn="ctr">
              <a:lnSpc>
                <a:spcPts val="1600"/>
              </a:lnSpc>
              <a:spcBef>
                <a:spcPts val="877"/>
              </a:spcBef>
              <a:buFontTx/>
              <a:buNone/>
            </a:pPr>
            <a:endParaRPr lang="fr-FR" sz="1200" b="0" cap="none" baseline="0">
              <a:solidFill>
                <a:schemeClr val="accent5"/>
              </a:solidFill>
            </a:endParaRPr>
          </a:p>
        </p:txBody>
      </p:sp>
      <p:sp>
        <p:nvSpPr>
          <p:cNvPr id="31" name="Rectangle 30"/>
          <p:cNvSpPr/>
          <p:nvPr userDrawn="1"/>
        </p:nvSpPr>
        <p:spPr>
          <a:xfrm>
            <a:off x="5447990" y="1889539"/>
            <a:ext cx="1938879" cy="265432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540000" rIns="0" bIns="36000" rtlCol="0" anchor="t">
            <a:noAutofit/>
          </a:bodyPr>
          <a:lstStyle/>
          <a:p>
            <a:pPr lvl="0" indent="0" algn="ctr">
              <a:lnSpc>
                <a:spcPts val="1600"/>
              </a:lnSpc>
              <a:spcBef>
                <a:spcPts val="877"/>
              </a:spcBef>
              <a:buFontTx/>
              <a:buNone/>
            </a:pPr>
            <a:endParaRPr lang="fr-FR" sz="1200" b="0" cap="none" baseline="0">
              <a:solidFill>
                <a:schemeClr val="accent5"/>
              </a:solidFill>
            </a:endParaRPr>
          </a:p>
        </p:txBody>
      </p:sp>
      <p:sp>
        <p:nvSpPr>
          <p:cNvPr id="33" name="Rectangle 32"/>
          <p:cNvSpPr/>
          <p:nvPr userDrawn="1"/>
        </p:nvSpPr>
        <p:spPr>
          <a:xfrm>
            <a:off x="3304924" y="1889539"/>
            <a:ext cx="1938879" cy="265432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540000" rIns="0" bIns="36000" rtlCol="0" anchor="t">
            <a:noAutofit/>
          </a:bodyPr>
          <a:lstStyle/>
          <a:p>
            <a:pPr lvl="0" indent="0" algn="ctr">
              <a:lnSpc>
                <a:spcPts val="1600"/>
              </a:lnSpc>
              <a:spcBef>
                <a:spcPts val="877"/>
              </a:spcBef>
              <a:buFontTx/>
              <a:buNone/>
            </a:pPr>
            <a:endParaRPr lang="fr-FR" sz="1200" b="0" cap="none" baseline="0">
              <a:solidFill>
                <a:schemeClr val="accent5"/>
              </a:solidFill>
            </a:endParaRPr>
          </a:p>
        </p:txBody>
      </p:sp>
      <p:sp>
        <p:nvSpPr>
          <p:cNvPr id="2" name="Titre 1"/>
          <p:cNvSpPr>
            <a:spLocks noGrp="1"/>
          </p:cNvSpPr>
          <p:nvPr>
            <p:ph type="title"/>
          </p:nvPr>
        </p:nvSpPr>
        <p:spPr>
          <a:xfrm>
            <a:off x="554183" y="609599"/>
            <a:ext cx="4807526" cy="308291"/>
          </a:xfrm>
          <a:solidFill>
            <a:schemeClr val="accent1"/>
          </a:solidFill>
        </p:spPr>
        <p:txBody>
          <a:bodyPr/>
          <a:lstStyle>
            <a:lvl1pPr>
              <a:defRPr>
                <a:solidFill>
                  <a:schemeClr val="bg1"/>
                </a:solidFill>
              </a:defRPr>
            </a:lvl1pPr>
          </a:lstStyle>
          <a:p>
            <a:r>
              <a:rPr lang="fr-FR"/>
              <a:t>Cliquez et modifiez le titre</a:t>
            </a:r>
          </a:p>
        </p:txBody>
      </p:sp>
      <p:sp>
        <p:nvSpPr>
          <p:cNvPr id="6" name="Espace réservé du numéro de diapositive 5"/>
          <p:cNvSpPr>
            <a:spLocks noGrp="1"/>
          </p:cNvSpPr>
          <p:nvPr>
            <p:ph type="sldNum" sz="quarter" idx="12"/>
          </p:nvPr>
        </p:nvSpPr>
        <p:spPr/>
        <p:txBody>
          <a:bodyPr/>
          <a:lstStyle/>
          <a:p>
            <a:fld id="{BDE4E942-6822-AF4C-A480-3BE52764660B}" type="slidenum">
              <a:rPr lang="fr-FR" smtClean="0"/>
              <a:t>‹N°›</a:t>
            </a:fld>
            <a:endParaRPr lang="fr-FR"/>
          </a:p>
        </p:txBody>
      </p:sp>
      <p:cxnSp>
        <p:nvCxnSpPr>
          <p:cNvPr id="11" name="Connecteur droit 10"/>
          <p:cNvCxnSpPr/>
          <p:nvPr userDrawn="1"/>
        </p:nvCxnSpPr>
        <p:spPr>
          <a:xfrm>
            <a:off x="457200" y="6892925"/>
            <a:ext cx="9795164"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Cadre 16"/>
          <p:cNvSpPr/>
          <p:nvPr/>
        </p:nvSpPr>
        <p:spPr>
          <a:xfrm>
            <a:off x="5711484" y="4860387"/>
            <a:ext cx="3432517" cy="1308295"/>
          </a:xfrm>
          <a:prstGeom prst="frame">
            <a:avLst>
              <a:gd name="adj1" fmla="val 759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0" name="Cadre 19"/>
          <p:cNvSpPr/>
          <p:nvPr/>
        </p:nvSpPr>
        <p:spPr>
          <a:xfrm>
            <a:off x="1491176" y="4860387"/>
            <a:ext cx="3432517" cy="1308295"/>
          </a:xfrm>
          <a:prstGeom prst="frame">
            <a:avLst>
              <a:gd name="adj1" fmla="val 759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26" name="Image 2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4161" y="1308622"/>
            <a:ext cx="981456" cy="981456"/>
          </a:xfrm>
          <a:prstGeom prst="rect">
            <a:avLst/>
          </a:prstGeom>
        </p:spPr>
      </p:pic>
      <p:sp>
        <p:nvSpPr>
          <p:cNvPr id="32" name="Espace réservé du texte 30"/>
          <p:cNvSpPr>
            <a:spLocks noGrp="1"/>
          </p:cNvSpPr>
          <p:nvPr>
            <p:ph type="body" sz="quarter" idx="17"/>
          </p:nvPr>
        </p:nvSpPr>
        <p:spPr>
          <a:xfrm>
            <a:off x="1758461" y="4860387"/>
            <a:ext cx="2897945" cy="1308295"/>
          </a:xfrm>
          <a:solidFill>
            <a:schemeClr val="bg1"/>
          </a:solidFill>
        </p:spPr>
        <p:txBody>
          <a:bodyPr anchor="ctr">
            <a:noAutofit/>
          </a:bodyPr>
          <a:lstStyle>
            <a:lvl1pPr algn="ctr">
              <a:defRPr lang="fr-FR" sz="1350" b="0" kern="1200" cap="none" baseline="0" dirty="0" smtClean="0">
                <a:solidFill>
                  <a:schemeClr val="accent3"/>
                </a:solidFill>
                <a:latin typeface="+mn-lt"/>
                <a:ea typeface="+mn-ea"/>
                <a:cs typeface="+mn-cs"/>
              </a:defRPr>
            </a:lvl1pPr>
            <a:lvl2pPr algn="ctr">
              <a:defRPr/>
            </a:lvl2pPr>
            <a:lvl3pPr algn="ctr">
              <a:defRPr/>
            </a:lvl3pPr>
            <a:lvl4pPr algn="ctr">
              <a:defRPr/>
            </a:lvl4pPr>
            <a:lvl5pPr algn="ctr">
              <a:defRPr/>
            </a:lvl5pPr>
          </a:lstStyle>
          <a:p>
            <a:pPr lvl="0"/>
            <a:r>
              <a:rPr lang="fr-FR" dirty="0"/>
              <a:t>Cliquez pour modifier les styles du texte </a:t>
            </a:r>
            <a:r>
              <a:rPr lang="fr-FR"/>
              <a:t>du masque</a:t>
            </a:r>
            <a:endParaRPr lang="fr-FR" dirty="0"/>
          </a:p>
        </p:txBody>
      </p:sp>
      <p:sp>
        <p:nvSpPr>
          <p:cNvPr id="34" name="Espace réservé du texte 30"/>
          <p:cNvSpPr>
            <a:spLocks noGrp="1"/>
          </p:cNvSpPr>
          <p:nvPr>
            <p:ph type="body" sz="quarter" idx="18"/>
          </p:nvPr>
        </p:nvSpPr>
        <p:spPr>
          <a:xfrm>
            <a:off x="5978770" y="4860387"/>
            <a:ext cx="2897945" cy="1308295"/>
          </a:xfrm>
          <a:solidFill>
            <a:schemeClr val="bg1"/>
          </a:solidFill>
        </p:spPr>
        <p:txBody>
          <a:bodyPr anchor="ctr">
            <a:noAutofit/>
          </a:bodyPr>
          <a:lstStyle>
            <a:lvl1pPr algn="ctr">
              <a:defRPr lang="fr-FR" sz="1350" b="0" kern="1200" cap="none" baseline="0" dirty="0" smtClean="0">
                <a:solidFill>
                  <a:schemeClr val="accent2"/>
                </a:solidFill>
                <a:latin typeface="+mn-lt"/>
                <a:ea typeface="+mn-ea"/>
                <a:cs typeface="+mn-cs"/>
              </a:defRPr>
            </a:lvl1pPr>
            <a:lvl2pPr algn="ctr">
              <a:defRPr/>
            </a:lvl2pPr>
            <a:lvl3pPr algn="ctr">
              <a:defRPr/>
            </a:lvl3pPr>
            <a:lvl4pPr algn="ctr">
              <a:defRPr/>
            </a:lvl4pPr>
            <a:lvl5pPr algn="ctr">
              <a:defRPr/>
            </a:lvl5pPr>
          </a:lstStyle>
          <a:p>
            <a:pPr lvl="0"/>
            <a:r>
              <a:rPr lang="fr-FR" dirty="0"/>
              <a:t>Cliquez pour modifier les styles du texte du masque</a:t>
            </a:r>
          </a:p>
        </p:txBody>
      </p:sp>
      <p:sp>
        <p:nvSpPr>
          <p:cNvPr id="9" name="Espace réservé du texte 8"/>
          <p:cNvSpPr>
            <a:spLocks noGrp="1"/>
          </p:cNvSpPr>
          <p:nvPr>
            <p:ph type="body" sz="quarter" idx="22" hasCustomPrompt="1"/>
          </p:nvPr>
        </p:nvSpPr>
        <p:spPr>
          <a:xfrm>
            <a:off x="1953596" y="1638349"/>
            <a:ext cx="382587" cy="322002"/>
          </a:xfrm>
        </p:spPr>
        <p:txBody>
          <a:bodyPr/>
          <a:lstStyle>
            <a:lvl1pPr algn="ctr">
              <a:defRPr sz="1800" b="0">
                <a:solidFill>
                  <a:schemeClr val="accent3"/>
                </a:solidFill>
              </a:defRPr>
            </a:lvl1pPr>
          </a:lstStyle>
          <a:p>
            <a:pPr lvl="0"/>
            <a:r>
              <a:rPr lang="fr-FR" dirty="0"/>
              <a:t>XX</a:t>
            </a:r>
          </a:p>
        </p:txBody>
      </p:sp>
      <p:pic>
        <p:nvPicPr>
          <p:cNvPr id="40" name="Image 3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83635" y="1308622"/>
            <a:ext cx="981456" cy="981456"/>
          </a:xfrm>
          <a:prstGeom prst="rect">
            <a:avLst/>
          </a:prstGeom>
        </p:spPr>
      </p:pic>
      <p:sp>
        <p:nvSpPr>
          <p:cNvPr id="41" name="Espace réservé du texte 8"/>
          <p:cNvSpPr>
            <a:spLocks noGrp="1"/>
          </p:cNvSpPr>
          <p:nvPr>
            <p:ph type="body" sz="quarter" idx="23" hasCustomPrompt="1"/>
          </p:nvPr>
        </p:nvSpPr>
        <p:spPr>
          <a:xfrm>
            <a:off x="4083070" y="1638349"/>
            <a:ext cx="382587" cy="322002"/>
          </a:xfrm>
        </p:spPr>
        <p:txBody>
          <a:bodyPr/>
          <a:lstStyle>
            <a:lvl1pPr algn="ctr">
              <a:defRPr sz="1800" b="0">
                <a:solidFill>
                  <a:schemeClr val="accent3"/>
                </a:solidFill>
              </a:defRPr>
            </a:lvl1pPr>
          </a:lstStyle>
          <a:p>
            <a:pPr lvl="0"/>
            <a:r>
              <a:rPr lang="fr-FR" dirty="0"/>
              <a:t>XX</a:t>
            </a:r>
          </a:p>
        </p:txBody>
      </p:sp>
      <p:pic>
        <p:nvPicPr>
          <p:cNvPr id="42" name="Image 4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26701" y="1308622"/>
            <a:ext cx="981456" cy="981456"/>
          </a:xfrm>
          <a:prstGeom prst="rect">
            <a:avLst/>
          </a:prstGeom>
        </p:spPr>
      </p:pic>
      <p:sp>
        <p:nvSpPr>
          <p:cNvPr id="43" name="Espace réservé du texte 8"/>
          <p:cNvSpPr>
            <a:spLocks noGrp="1"/>
          </p:cNvSpPr>
          <p:nvPr>
            <p:ph type="body" sz="quarter" idx="24" hasCustomPrompt="1"/>
          </p:nvPr>
        </p:nvSpPr>
        <p:spPr>
          <a:xfrm>
            <a:off x="6226136" y="1638349"/>
            <a:ext cx="382587" cy="322002"/>
          </a:xfrm>
        </p:spPr>
        <p:txBody>
          <a:bodyPr/>
          <a:lstStyle>
            <a:lvl1pPr algn="ctr">
              <a:defRPr sz="1800" b="0">
                <a:solidFill>
                  <a:schemeClr val="accent3"/>
                </a:solidFill>
              </a:defRPr>
            </a:lvl1pPr>
          </a:lstStyle>
          <a:p>
            <a:pPr lvl="0"/>
            <a:r>
              <a:rPr lang="fr-FR" dirty="0"/>
              <a:t>XX</a:t>
            </a:r>
          </a:p>
        </p:txBody>
      </p:sp>
      <p:pic>
        <p:nvPicPr>
          <p:cNvPr id="44" name="Image 4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094" y="1308622"/>
            <a:ext cx="981456" cy="981456"/>
          </a:xfrm>
          <a:prstGeom prst="rect">
            <a:avLst/>
          </a:prstGeom>
        </p:spPr>
      </p:pic>
      <p:sp>
        <p:nvSpPr>
          <p:cNvPr id="45" name="Espace réservé du texte 8"/>
          <p:cNvSpPr>
            <a:spLocks noGrp="1"/>
          </p:cNvSpPr>
          <p:nvPr>
            <p:ph type="body" sz="quarter" idx="25" hasCustomPrompt="1"/>
          </p:nvPr>
        </p:nvSpPr>
        <p:spPr>
          <a:xfrm>
            <a:off x="8377529" y="1638349"/>
            <a:ext cx="382587" cy="322002"/>
          </a:xfrm>
        </p:spPr>
        <p:txBody>
          <a:bodyPr/>
          <a:lstStyle>
            <a:lvl1pPr algn="ctr">
              <a:defRPr sz="1800" b="0">
                <a:solidFill>
                  <a:schemeClr val="accent3"/>
                </a:solidFill>
              </a:defRPr>
            </a:lvl1pPr>
          </a:lstStyle>
          <a:p>
            <a:pPr lvl="0"/>
            <a:r>
              <a:rPr lang="fr-FR" dirty="0"/>
              <a:t>XX</a:t>
            </a:r>
          </a:p>
        </p:txBody>
      </p:sp>
      <p:pic>
        <p:nvPicPr>
          <p:cNvPr id="29" name="Image 28"/>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9743135" y="466959"/>
            <a:ext cx="419768" cy="558262"/>
          </a:xfrm>
          <a:prstGeom prst="rect">
            <a:avLst/>
          </a:prstGeom>
        </p:spPr>
      </p:pic>
      <p:pic>
        <p:nvPicPr>
          <p:cNvPr id="38" name="Image 37"/>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633620" y="6992473"/>
            <a:ext cx="623859" cy="254579"/>
          </a:xfrm>
          <a:prstGeom prst="rect">
            <a:avLst/>
          </a:prstGeom>
        </p:spPr>
      </p:pic>
      <p:sp>
        <p:nvSpPr>
          <p:cNvPr id="7" name="Espace réservé du texte 6"/>
          <p:cNvSpPr>
            <a:spLocks noGrp="1"/>
          </p:cNvSpPr>
          <p:nvPr>
            <p:ph type="body" sz="quarter" idx="26"/>
          </p:nvPr>
        </p:nvSpPr>
        <p:spPr>
          <a:xfrm>
            <a:off x="1175103" y="1889539"/>
            <a:ext cx="1939572" cy="991994"/>
          </a:xfrm>
        </p:spPr>
        <p:txBody>
          <a:bodyPr tIns="540000"/>
          <a:lstStyle>
            <a:lvl1pPr algn="ctr">
              <a:lnSpc>
                <a:spcPts val="1600"/>
              </a:lnSpc>
              <a:spcBef>
                <a:spcPts val="900"/>
              </a:spcBef>
              <a:defRPr lang="fr-FR" sz="1200" b="0" kern="1200" cap="none" baseline="0" dirty="0" smtClean="0">
                <a:solidFill>
                  <a:schemeClr val="accent5"/>
                </a:solidFill>
                <a:latin typeface="+mn-lt"/>
                <a:ea typeface="+mn-ea"/>
                <a:cs typeface="+mn-cs"/>
              </a:defRPr>
            </a:lvl1pPr>
          </a:lstStyle>
          <a:p>
            <a:pPr lvl="0"/>
            <a:r>
              <a:rPr lang="fr-FR" dirty="0"/>
              <a:t>Cliquez pour modifier les styles du texte du masque</a:t>
            </a:r>
          </a:p>
        </p:txBody>
      </p:sp>
      <p:sp>
        <p:nvSpPr>
          <p:cNvPr id="39" name="Espace réservé du texte 6"/>
          <p:cNvSpPr>
            <a:spLocks noGrp="1"/>
          </p:cNvSpPr>
          <p:nvPr>
            <p:ph type="body" sz="quarter" idx="27"/>
          </p:nvPr>
        </p:nvSpPr>
        <p:spPr>
          <a:xfrm>
            <a:off x="3304577" y="1889539"/>
            <a:ext cx="1939572" cy="991994"/>
          </a:xfrm>
        </p:spPr>
        <p:txBody>
          <a:bodyPr tIns="540000"/>
          <a:lstStyle>
            <a:lvl1pPr algn="ctr">
              <a:lnSpc>
                <a:spcPts val="1600"/>
              </a:lnSpc>
              <a:spcBef>
                <a:spcPts val="900"/>
              </a:spcBef>
              <a:defRPr lang="fr-FR" sz="1200" b="0" kern="1200" cap="none" baseline="0" dirty="0" smtClean="0">
                <a:solidFill>
                  <a:schemeClr val="accent5"/>
                </a:solidFill>
                <a:latin typeface="+mn-lt"/>
                <a:ea typeface="+mn-ea"/>
                <a:cs typeface="+mn-cs"/>
              </a:defRPr>
            </a:lvl1pPr>
          </a:lstStyle>
          <a:p>
            <a:pPr lvl="0"/>
            <a:r>
              <a:rPr lang="fr-FR" dirty="0"/>
              <a:t>Cliquez pour modifier les styles du texte du masque</a:t>
            </a:r>
          </a:p>
        </p:txBody>
      </p:sp>
      <p:sp>
        <p:nvSpPr>
          <p:cNvPr id="46" name="Espace réservé du texte 6"/>
          <p:cNvSpPr>
            <a:spLocks noGrp="1"/>
          </p:cNvSpPr>
          <p:nvPr>
            <p:ph type="body" sz="quarter" idx="28"/>
          </p:nvPr>
        </p:nvSpPr>
        <p:spPr>
          <a:xfrm>
            <a:off x="5447643" y="1889539"/>
            <a:ext cx="1939572" cy="991994"/>
          </a:xfrm>
        </p:spPr>
        <p:txBody>
          <a:bodyPr tIns="540000"/>
          <a:lstStyle>
            <a:lvl1pPr algn="ctr">
              <a:lnSpc>
                <a:spcPts val="1600"/>
              </a:lnSpc>
              <a:spcBef>
                <a:spcPts val="900"/>
              </a:spcBef>
              <a:defRPr lang="fr-FR" sz="1200" b="0" kern="1200" cap="none" baseline="0" dirty="0" smtClean="0">
                <a:solidFill>
                  <a:schemeClr val="accent5"/>
                </a:solidFill>
                <a:latin typeface="+mn-lt"/>
                <a:ea typeface="+mn-ea"/>
                <a:cs typeface="+mn-cs"/>
              </a:defRPr>
            </a:lvl1pPr>
          </a:lstStyle>
          <a:p>
            <a:pPr lvl="0"/>
            <a:r>
              <a:rPr lang="fr-FR" dirty="0"/>
              <a:t>Cliquez pour modifier les styles du texte du masque</a:t>
            </a:r>
          </a:p>
        </p:txBody>
      </p:sp>
      <p:sp>
        <p:nvSpPr>
          <p:cNvPr id="47" name="Espace réservé du texte 6"/>
          <p:cNvSpPr>
            <a:spLocks noGrp="1"/>
          </p:cNvSpPr>
          <p:nvPr>
            <p:ph type="body" sz="quarter" idx="29"/>
          </p:nvPr>
        </p:nvSpPr>
        <p:spPr>
          <a:xfrm>
            <a:off x="7599036" y="1889539"/>
            <a:ext cx="1939572" cy="991994"/>
          </a:xfrm>
        </p:spPr>
        <p:txBody>
          <a:bodyPr tIns="540000"/>
          <a:lstStyle>
            <a:lvl1pPr algn="ctr">
              <a:lnSpc>
                <a:spcPts val="1600"/>
              </a:lnSpc>
              <a:spcBef>
                <a:spcPts val="900"/>
              </a:spcBef>
              <a:defRPr lang="fr-FR" sz="1200" b="0" kern="1200" cap="none" baseline="0" dirty="0" smtClean="0">
                <a:solidFill>
                  <a:schemeClr val="accent5"/>
                </a:solidFill>
                <a:latin typeface="+mn-lt"/>
                <a:ea typeface="+mn-ea"/>
                <a:cs typeface="+mn-cs"/>
              </a:defRPr>
            </a:lvl1pPr>
          </a:lstStyle>
          <a:p>
            <a:pPr lvl="0"/>
            <a:r>
              <a:rPr lang="fr-FR" dirty="0"/>
              <a:t>Cliquez pour modifier les styles du texte du masque</a:t>
            </a:r>
          </a:p>
        </p:txBody>
      </p:sp>
    </p:spTree>
    <p:extLst>
      <p:ext uri="{BB962C8B-B14F-4D97-AF65-F5344CB8AC3E}">
        <p14:creationId xmlns:p14="http://schemas.microsoft.com/office/powerpoint/2010/main" val="445395160"/>
      </p:ext>
    </p:extLst>
  </p:cSld>
  <p:clrMapOvr>
    <a:masterClrMapping/>
  </p:clrMapOvr>
  <p:extLst>
    <p:ext uri="{DCECCB84-F9BA-43D5-87BE-67443E8EF086}">
      <p15:sldGuideLst xmlns:p15="http://schemas.microsoft.com/office/powerpoint/2012/main">
        <p15:guide id="1" orient="horz" pos="1300">
          <p15:clr>
            <a:srgbClr val="FBAE40"/>
          </p15:clr>
        </p15:guide>
        <p15:guide id="2" pos="438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AGE05">
    <p:spTree>
      <p:nvGrpSpPr>
        <p:cNvPr id="1" name=""/>
        <p:cNvGrpSpPr/>
        <p:nvPr/>
      </p:nvGrpSpPr>
      <p:grpSpPr>
        <a:xfrm>
          <a:off x="0" y="0"/>
          <a:ext cx="0" cy="0"/>
          <a:chOff x="0" y="0"/>
          <a:chExt cx="0" cy="0"/>
        </a:xfrm>
      </p:grpSpPr>
      <p:pic>
        <p:nvPicPr>
          <p:cNvPr id="31" name="Image 30"/>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0"/>
            <a:ext cx="1510146" cy="2424545"/>
          </a:xfrm>
          <a:prstGeom prst="rect">
            <a:avLst/>
          </a:prstGeom>
        </p:spPr>
      </p:pic>
      <p:sp>
        <p:nvSpPr>
          <p:cNvPr id="9" name="Rectangle 8"/>
          <p:cNvSpPr/>
          <p:nvPr userDrawn="1"/>
        </p:nvSpPr>
        <p:spPr>
          <a:xfrm>
            <a:off x="4060570" y="0"/>
            <a:ext cx="2510048" cy="7559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554183" y="609599"/>
            <a:ext cx="4807526" cy="308291"/>
          </a:xfrm>
          <a:solidFill>
            <a:schemeClr val="tx2"/>
          </a:solidFill>
        </p:spPr>
        <p:txBody>
          <a:bodyPr/>
          <a:lstStyle>
            <a:lvl1pPr>
              <a:defRPr>
                <a:solidFill>
                  <a:schemeClr val="bg1"/>
                </a:solidFill>
              </a:defRPr>
            </a:lvl1pPr>
          </a:lstStyle>
          <a:p>
            <a:r>
              <a:rPr lang="fr-FR"/>
              <a:t>Cliquez et modifiez le titre</a:t>
            </a:r>
          </a:p>
        </p:txBody>
      </p:sp>
      <p:sp>
        <p:nvSpPr>
          <p:cNvPr id="6" name="Espace réservé du numéro de diapositive 5"/>
          <p:cNvSpPr>
            <a:spLocks noGrp="1"/>
          </p:cNvSpPr>
          <p:nvPr>
            <p:ph type="sldNum" sz="quarter" idx="12"/>
          </p:nvPr>
        </p:nvSpPr>
        <p:spPr/>
        <p:txBody>
          <a:bodyPr/>
          <a:lstStyle/>
          <a:p>
            <a:fld id="{BDE4E942-6822-AF4C-A480-3BE52764660B}" type="slidenum">
              <a:rPr lang="fr-FR" smtClean="0"/>
              <a:t>‹N°›</a:t>
            </a:fld>
            <a:endParaRPr lang="fr-FR"/>
          </a:p>
        </p:txBody>
      </p:sp>
      <p:cxnSp>
        <p:nvCxnSpPr>
          <p:cNvPr id="11" name="Connecteur droit 10"/>
          <p:cNvCxnSpPr/>
          <p:nvPr userDrawn="1"/>
        </p:nvCxnSpPr>
        <p:spPr>
          <a:xfrm>
            <a:off x="457200" y="6892925"/>
            <a:ext cx="9795164"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 name="Espace réservé du texte 4"/>
          <p:cNvSpPr>
            <a:spLocks noGrp="1"/>
          </p:cNvSpPr>
          <p:nvPr>
            <p:ph type="body" sz="quarter" idx="13" hasCustomPrompt="1"/>
          </p:nvPr>
        </p:nvSpPr>
        <p:spPr>
          <a:xfrm>
            <a:off x="378823" y="2247748"/>
            <a:ext cx="2966039" cy="712503"/>
          </a:xfrm>
        </p:spPr>
        <p:txBody>
          <a:bodyPr lIns="0" tIns="0" rIns="0" bIns="0" anchor="t">
            <a:spAutoFit/>
          </a:bodyPr>
          <a:lstStyle>
            <a:lvl1pPr algn="r">
              <a:defRPr b="1" cap="all" baseline="0">
                <a:solidFill>
                  <a:schemeClr val="accent3"/>
                </a:solidFill>
              </a:defRPr>
            </a:lvl1pPr>
            <a:lvl2pPr marL="323850" indent="-136525" algn="r">
              <a:lnSpc>
                <a:spcPts val="1800"/>
              </a:lnSpc>
              <a:spcBef>
                <a:spcPts val="300"/>
              </a:spcBef>
              <a:spcAft>
                <a:spcPts val="600"/>
              </a:spcAft>
              <a:buFont typeface=".LucidaGrandeUI" charset="0"/>
              <a:buChar char="•"/>
              <a:tabLst>
                <a:tab pos="1774825" algn="l"/>
              </a:tabLst>
              <a:defRPr sz="1200" b="0"/>
            </a:lvl2pPr>
          </a:lstStyle>
          <a:p>
            <a:pPr lvl="0"/>
            <a:r>
              <a:rPr lang="fr-FR" dirty="0"/>
              <a:t>Cliquez pour modifier texte du masque</a:t>
            </a:r>
          </a:p>
          <a:p>
            <a:pPr lvl="1"/>
            <a:r>
              <a:rPr lang="fr-FR" dirty="0"/>
              <a:t>Deuxième niveau</a:t>
            </a:r>
          </a:p>
        </p:txBody>
      </p:sp>
      <p:sp>
        <p:nvSpPr>
          <p:cNvPr id="13" name="Ellipse 12"/>
          <p:cNvSpPr>
            <a:spLocks noChangeAspect="1"/>
          </p:cNvSpPr>
          <p:nvPr userDrawn="1"/>
        </p:nvSpPr>
        <p:spPr>
          <a:xfrm>
            <a:off x="3104270" y="1631851"/>
            <a:ext cx="252000" cy="25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fr-FR" sz="700" b="1" dirty="0"/>
              <a:t>01</a:t>
            </a:r>
          </a:p>
        </p:txBody>
      </p:sp>
      <p:sp>
        <p:nvSpPr>
          <p:cNvPr id="15" name="Espace réservé pour une image  3"/>
          <p:cNvSpPr>
            <a:spLocks noGrp="1"/>
          </p:cNvSpPr>
          <p:nvPr>
            <p:ph type="pic" sz="quarter" idx="14"/>
          </p:nvPr>
        </p:nvSpPr>
        <p:spPr>
          <a:xfrm>
            <a:off x="2347913" y="1473200"/>
            <a:ext cx="588962" cy="590550"/>
          </a:xfrm>
        </p:spPr>
        <p:txBody>
          <a:bodyPr/>
          <a:lstStyle/>
          <a:p>
            <a:endParaRPr lang="fr-FR"/>
          </a:p>
        </p:txBody>
      </p:sp>
      <p:sp>
        <p:nvSpPr>
          <p:cNvPr id="18" name="Forme libre 17"/>
          <p:cNvSpPr/>
          <p:nvPr userDrawn="1"/>
        </p:nvSpPr>
        <p:spPr>
          <a:xfrm>
            <a:off x="3401226" y="1732600"/>
            <a:ext cx="1286053" cy="774048"/>
          </a:xfrm>
          <a:custGeom>
            <a:avLst/>
            <a:gdLst>
              <a:gd name="connsiteX0" fmla="*/ 0 w 1162228"/>
              <a:gd name="connsiteY0" fmla="*/ 8546 h 615298"/>
              <a:gd name="connsiteX1" fmla="*/ 717847 w 1162228"/>
              <a:gd name="connsiteY1" fmla="*/ 0 h 615298"/>
              <a:gd name="connsiteX2" fmla="*/ 1162228 w 1162228"/>
              <a:gd name="connsiteY2" fmla="*/ 615298 h 615298"/>
              <a:gd name="connsiteX0" fmla="*/ 0 w 1162228"/>
              <a:gd name="connsiteY0" fmla="*/ 0 h 606752"/>
              <a:gd name="connsiteX1" fmla="*/ 714672 w 1162228"/>
              <a:gd name="connsiteY1" fmla="*/ 979 h 606752"/>
              <a:gd name="connsiteX2" fmla="*/ 1162228 w 1162228"/>
              <a:gd name="connsiteY2" fmla="*/ 606752 h 606752"/>
              <a:gd name="connsiteX0" fmla="*/ 0 w 1162228"/>
              <a:gd name="connsiteY0" fmla="*/ 2196 h 608948"/>
              <a:gd name="connsiteX1" fmla="*/ 708322 w 1162228"/>
              <a:gd name="connsiteY1" fmla="*/ 0 h 608948"/>
              <a:gd name="connsiteX2" fmla="*/ 1162228 w 1162228"/>
              <a:gd name="connsiteY2" fmla="*/ 608948 h 608948"/>
              <a:gd name="connsiteX0" fmla="*/ 0 w 1286053"/>
              <a:gd name="connsiteY0" fmla="*/ 2196 h 774048"/>
              <a:gd name="connsiteX1" fmla="*/ 708322 w 1286053"/>
              <a:gd name="connsiteY1" fmla="*/ 0 h 774048"/>
              <a:gd name="connsiteX2" fmla="*/ 1286053 w 1286053"/>
              <a:gd name="connsiteY2" fmla="*/ 774048 h 774048"/>
            </a:gdLst>
            <a:ahLst/>
            <a:cxnLst>
              <a:cxn ang="0">
                <a:pos x="connsiteX0" y="connsiteY0"/>
              </a:cxn>
              <a:cxn ang="0">
                <a:pos x="connsiteX1" y="connsiteY1"/>
              </a:cxn>
              <a:cxn ang="0">
                <a:pos x="connsiteX2" y="connsiteY2"/>
              </a:cxn>
            </a:cxnLst>
            <a:rect l="l" t="t" r="r" b="b"/>
            <a:pathLst>
              <a:path w="1286053" h="774048">
                <a:moveTo>
                  <a:pt x="0" y="2196"/>
                </a:moveTo>
                <a:lnTo>
                  <a:pt x="708322" y="0"/>
                </a:lnTo>
                <a:lnTo>
                  <a:pt x="1286053" y="774048"/>
                </a:lnTo>
              </a:path>
            </a:pathLst>
          </a:custGeom>
          <a:noFill/>
          <a:ln w="3175">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orme libre 18"/>
          <p:cNvSpPr/>
          <p:nvPr userDrawn="1"/>
        </p:nvSpPr>
        <p:spPr>
          <a:xfrm flipH="1">
            <a:off x="5919000" y="1727200"/>
            <a:ext cx="1254303" cy="735948"/>
          </a:xfrm>
          <a:custGeom>
            <a:avLst/>
            <a:gdLst>
              <a:gd name="connsiteX0" fmla="*/ 0 w 1162228"/>
              <a:gd name="connsiteY0" fmla="*/ 8546 h 615298"/>
              <a:gd name="connsiteX1" fmla="*/ 717847 w 1162228"/>
              <a:gd name="connsiteY1" fmla="*/ 0 h 615298"/>
              <a:gd name="connsiteX2" fmla="*/ 1162228 w 1162228"/>
              <a:gd name="connsiteY2" fmla="*/ 615298 h 615298"/>
              <a:gd name="connsiteX0" fmla="*/ 0 w 1162228"/>
              <a:gd name="connsiteY0" fmla="*/ 0 h 606752"/>
              <a:gd name="connsiteX1" fmla="*/ 714672 w 1162228"/>
              <a:gd name="connsiteY1" fmla="*/ 979 h 606752"/>
              <a:gd name="connsiteX2" fmla="*/ 1162228 w 1162228"/>
              <a:gd name="connsiteY2" fmla="*/ 606752 h 606752"/>
              <a:gd name="connsiteX0" fmla="*/ 0 w 1162228"/>
              <a:gd name="connsiteY0" fmla="*/ 2196 h 608948"/>
              <a:gd name="connsiteX1" fmla="*/ 708322 w 1162228"/>
              <a:gd name="connsiteY1" fmla="*/ 0 h 608948"/>
              <a:gd name="connsiteX2" fmla="*/ 1162228 w 1162228"/>
              <a:gd name="connsiteY2" fmla="*/ 608948 h 608948"/>
              <a:gd name="connsiteX0" fmla="*/ 0 w 1254303"/>
              <a:gd name="connsiteY0" fmla="*/ 2196 h 735948"/>
              <a:gd name="connsiteX1" fmla="*/ 708322 w 1254303"/>
              <a:gd name="connsiteY1" fmla="*/ 0 h 735948"/>
              <a:gd name="connsiteX2" fmla="*/ 1254303 w 1254303"/>
              <a:gd name="connsiteY2" fmla="*/ 735948 h 735948"/>
            </a:gdLst>
            <a:ahLst/>
            <a:cxnLst>
              <a:cxn ang="0">
                <a:pos x="connsiteX0" y="connsiteY0"/>
              </a:cxn>
              <a:cxn ang="0">
                <a:pos x="connsiteX1" y="connsiteY1"/>
              </a:cxn>
              <a:cxn ang="0">
                <a:pos x="connsiteX2" y="connsiteY2"/>
              </a:cxn>
            </a:cxnLst>
            <a:rect l="l" t="t" r="r" b="b"/>
            <a:pathLst>
              <a:path w="1254303" h="735948">
                <a:moveTo>
                  <a:pt x="0" y="2196"/>
                </a:moveTo>
                <a:lnTo>
                  <a:pt x="708322" y="0"/>
                </a:lnTo>
                <a:lnTo>
                  <a:pt x="1254303" y="735948"/>
                </a:lnTo>
              </a:path>
            </a:pathLst>
          </a:custGeom>
          <a:noFill/>
          <a:ln w="3175">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orme libre 19"/>
          <p:cNvSpPr/>
          <p:nvPr userDrawn="1"/>
        </p:nvSpPr>
        <p:spPr>
          <a:xfrm flipH="1" flipV="1">
            <a:off x="5965038" y="4833816"/>
            <a:ext cx="1232078" cy="1107423"/>
          </a:xfrm>
          <a:custGeom>
            <a:avLst/>
            <a:gdLst>
              <a:gd name="connsiteX0" fmla="*/ 0 w 1162228"/>
              <a:gd name="connsiteY0" fmla="*/ 8546 h 615298"/>
              <a:gd name="connsiteX1" fmla="*/ 717847 w 1162228"/>
              <a:gd name="connsiteY1" fmla="*/ 0 h 615298"/>
              <a:gd name="connsiteX2" fmla="*/ 1162228 w 1162228"/>
              <a:gd name="connsiteY2" fmla="*/ 615298 h 615298"/>
              <a:gd name="connsiteX0" fmla="*/ 0 w 1162228"/>
              <a:gd name="connsiteY0" fmla="*/ 0 h 606752"/>
              <a:gd name="connsiteX1" fmla="*/ 714672 w 1162228"/>
              <a:gd name="connsiteY1" fmla="*/ 979 h 606752"/>
              <a:gd name="connsiteX2" fmla="*/ 1162228 w 1162228"/>
              <a:gd name="connsiteY2" fmla="*/ 606752 h 606752"/>
              <a:gd name="connsiteX0" fmla="*/ 0 w 1162228"/>
              <a:gd name="connsiteY0" fmla="*/ 2196 h 608948"/>
              <a:gd name="connsiteX1" fmla="*/ 708322 w 1162228"/>
              <a:gd name="connsiteY1" fmla="*/ 0 h 608948"/>
              <a:gd name="connsiteX2" fmla="*/ 1162228 w 1162228"/>
              <a:gd name="connsiteY2" fmla="*/ 608948 h 608948"/>
              <a:gd name="connsiteX0" fmla="*/ 0 w 1254303"/>
              <a:gd name="connsiteY0" fmla="*/ 2196 h 735948"/>
              <a:gd name="connsiteX1" fmla="*/ 708322 w 1254303"/>
              <a:gd name="connsiteY1" fmla="*/ 0 h 735948"/>
              <a:gd name="connsiteX2" fmla="*/ 1254303 w 1254303"/>
              <a:gd name="connsiteY2" fmla="*/ 735948 h 735948"/>
              <a:gd name="connsiteX0" fmla="*/ 0 w 1254303"/>
              <a:gd name="connsiteY0" fmla="*/ 373671 h 1107423"/>
              <a:gd name="connsiteX1" fmla="*/ 755947 w 1254303"/>
              <a:gd name="connsiteY1" fmla="*/ 0 h 1107423"/>
              <a:gd name="connsiteX2" fmla="*/ 1254303 w 1254303"/>
              <a:gd name="connsiteY2" fmla="*/ 1107423 h 1107423"/>
              <a:gd name="connsiteX0" fmla="*/ 0 w 1232078"/>
              <a:gd name="connsiteY0" fmla="*/ 2196 h 1107423"/>
              <a:gd name="connsiteX1" fmla="*/ 733722 w 1232078"/>
              <a:gd name="connsiteY1" fmla="*/ 0 h 1107423"/>
              <a:gd name="connsiteX2" fmla="*/ 1232078 w 1232078"/>
              <a:gd name="connsiteY2" fmla="*/ 1107423 h 1107423"/>
            </a:gdLst>
            <a:ahLst/>
            <a:cxnLst>
              <a:cxn ang="0">
                <a:pos x="connsiteX0" y="connsiteY0"/>
              </a:cxn>
              <a:cxn ang="0">
                <a:pos x="connsiteX1" y="connsiteY1"/>
              </a:cxn>
              <a:cxn ang="0">
                <a:pos x="connsiteX2" y="connsiteY2"/>
              </a:cxn>
            </a:cxnLst>
            <a:rect l="l" t="t" r="r" b="b"/>
            <a:pathLst>
              <a:path w="1232078" h="1107423">
                <a:moveTo>
                  <a:pt x="0" y="2196"/>
                </a:moveTo>
                <a:lnTo>
                  <a:pt x="733722" y="0"/>
                </a:lnTo>
                <a:lnTo>
                  <a:pt x="1232078" y="1107423"/>
                </a:lnTo>
              </a:path>
            </a:pathLst>
          </a:custGeom>
          <a:noFill/>
          <a:ln w="3175">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orme libre 20"/>
          <p:cNvSpPr/>
          <p:nvPr userDrawn="1"/>
        </p:nvSpPr>
        <p:spPr>
          <a:xfrm flipV="1">
            <a:off x="3431186" y="4830641"/>
            <a:ext cx="1213028" cy="1113773"/>
          </a:xfrm>
          <a:custGeom>
            <a:avLst/>
            <a:gdLst>
              <a:gd name="connsiteX0" fmla="*/ 0 w 1162228"/>
              <a:gd name="connsiteY0" fmla="*/ 8546 h 615298"/>
              <a:gd name="connsiteX1" fmla="*/ 717847 w 1162228"/>
              <a:gd name="connsiteY1" fmla="*/ 0 h 615298"/>
              <a:gd name="connsiteX2" fmla="*/ 1162228 w 1162228"/>
              <a:gd name="connsiteY2" fmla="*/ 615298 h 615298"/>
              <a:gd name="connsiteX0" fmla="*/ 0 w 1162228"/>
              <a:gd name="connsiteY0" fmla="*/ 0 h 606752"/>
              <a:gd name="connsiteX1" fmla="*/ 714672 w 1162228"/>
              <a:gd name="connsiteY1" fmla="*/ 979 h 606752"/>
              <a:gd name="connsiteX2" fmla="*/ 1162228 w 1162228"/>
              <a:gd name="connsiteY2" fmla="*/ 606752 h 606752"/>
              <a:gd name="connsiteX0" fmla="*/ 0 w 1162228"/>
              <a:gd name="connsiteY0" fmla="*/ 2196 h 608948"/>
              <a:gd name="connsiteX1" fmla="*/ 708322 w 1162228"/>
              <a:gd name="connsiteY1" fmla="*/ 0 h 608948"/>
              <a:gd name="connsiteX2" fmla="*/ 1162228 w 1162228"/>
              <a:gd name="connsiteY2" fmla="*/ 608948 h 608948"/>
              <a:gd name="connsiteX0" fmla="*/ 0 w 1254303"/>
              <a:gd name="connsiteY0" fmla="*/ 2196 h 735948"/>
              <a:gd name="connsiteX1" fmla="*/ 708322 w 1254303"/>
              <a:gd name="connsiteY1" fmla="*/ 0 h 735948"/>
              <a:gd name="connsiteX2" fmla="*/ 1254303 w 1254303"/>
              <a:gd name="connsiteY2" fmla="*/ 735948 h 735948"/>
              <a:gd name="connsiteX0" fmla="*/ 0 w 1254303"/>
              <a:gd name="connsiteY0" fmla="*/ 373671 h 1107423"/>
              <a:gd name="connsiteX1" fmla="*/ 755947 w 1254303"/>
              <a:gd name="connsiteY1" fmla="*/ 0 h 1107423"/>
              <a:gd name="connsiteX2" fmla="*/ 1254303 w 1254303"/>
              <a:gd name="connsiteY2" fmla="*/ 1107423 h 1107423"/>
              <a:gd name="connsiteX0" fmla="*/ 0 w 1232078"/>
              <a:gd name="connsiteY0" fmla="*/ 2196 h 1107423"/>
              <a:gd name="connsiteX1" fmla="*/ 733722 w 1232078"/>
              <a:gd name="connsiteY1" fmla="*/ 0 h 1107423"/>
              <a:gd name="connsiteX2" fmla="*/ 1232078 w 1232078"/>
              <a:gd name="connsiteY2" fmla="*/ 1107423 h 1107423"/>
              <a:gd name="connsiteX0" fmla="*/ 0 w 1232078"/>
              <a:gd name="connsiteY0" fmla="*/ 5371 h 1110598"/>
              <a:gd name="connsiteX1" fmla="*/ 552747 w 1232078"/>
              <a:gd name="connsiteY1" fmla="*/ 0 h 1110598"/>
              <a:gd name="connsiteX2" fmla="*/ 1232078 w 1232078"/>
              <a:gd name="connsiteY2" fmla="*/ 1110598 h 1110598"/>
              <a:gd name="connsiteX0" fmla="*/ 0 w 1082853"/>
              <a:gd name="connsiteY0" fmla="*/ 5371 h 1113773"/>
              <a:gd name="connsiteX1" fmla="*/ 552747 w 1082853"/>
              <a:gd name="connsiteY1" fmla="*/ 0 h 1113773"/>
              <a:gd name="connsiteX2" fmla="*/ 1082853 w 1082853"/>
              <a:gd name="connsiteY2" fmla="*/ 1113773 h 1113773"/>
              <a:gd name="connsiteX0" fmla="*/ 0 w 1213028"/>
              <a:gd name="connsiteY0" fmla="*/ 5371 h 1113773"/>
              <a:gd name="connsiteX1" fmla="*/ 682922 w 1213028"/>
              <a:gd name="connsiteY1" fmla="*/ 0 h 1113773"/>
              <a:gd name="connsiteX2" fmla="*/ 1213028 w 1213028"/>
              <a:gd name="connsiteY2" fmla="*/ 1113773 h 1113773"/>
            </a:gdLst>
            <a:ahLst/>
            <a:cxnLst>
              <a:cxn ang="0">
                <a:pos x="connsiteX0" y="connsiteY0"/>
              </a:cxn>
              <a:cxn ang="0">
                <a:pos x="connsiteX1" y="connsiteY1"/>
              </a:cxn>
              <a:cxn ang="0">
                <a:pos x="connsiteX2" y="connsiteY2"/>
              </a:cxn>
            </a:cxnLst>
            <a:rect l="l" t="t" r="r" b="b"/>
            <a:pathLst>
              <a:path w="1213028" h="1113773">
                <a:moveTo>
                  <a:pt x="0" y="5371"/>
                </a:moveTo>
                <a:lnTo>
                  <a:pt x="682922" y="0"/>
                </a:lnTo>
                <a:lnTo>
                  <a:pt x="1213028" y="1113773"/>
                </a:lnTo>
              </a:path>
            </a:pathLst>
          </a:custGeom>
          <a:noFill/>
          <a:ln w="3175">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p:cNvSpPr>
            <a:spLocks noChangeAspect="1"/>
          </p:cNvSpPr>
          <p:nvPr userDrawn="1"/>
        </p:nvSpPr>
        <p:spPr>
          <a:xfrm>
            <a:off x="7308801" y="1631851"/>
            <a:ext cx="252000" cy="25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fr-FR" sz="700" b="1"/>
              <a:t>02</a:t>
            </a:r>
            <a:endParaRPr lang="fr-FR" sz="700" b="1" dirty="0"/>
          </a:p>
        </p:txBody>
      </p:sp>
      <p:sp>
        <p:nvSpPr>
          <p:cNvPr id="23" name="Ellipse 22"/>
          <p:cNvSpPr>
            <a:spLocks noChangeAspect="1"/>
          </p:cNvSpPr>
          <p:nvPr userDrawn="1"/>
        </p:nvSpPr>
        <p:spPr>
          <a:xfrm>
            <a:off x="3104270" y="5810744"/>
            <a:ext cx="252000" cy="25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fr-FR" sz="700" b="1" dirty="0"/>
              <a:t>03</a:t>
            </a:r>
          </a:p>
        </p:txBody>
      </p:sp>
      <p:sp>
        <p:nvSpPr>
          <p:cNvPr id="24" name="Ellipse 23"/>
          <p:cNvSpPr>
            <a:spLocks noChangeAspect="1"/>
          </p:cNvSpPr>
          <p:nvPr userDrawn="1"/>
        </p:nvSpPr>
        <p:spPr>
          <a:xfrm>
            <a:off x="7308801" y="5810744"/>
            <a:ext cx="252000" cy="2520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fr-FR" sz="700" b="1" dirty="0"/>
              <a:t>04</a:t>
            </a:r>
          </a:p>
        </p:txBody>
      </p:sp>
      <p:sp>
        <p:nvSpPr>
          <p:cNvPr id="25" name="Espace réservé pour une image  3"/>
          <p:cNvSpPr>
            <a:spLocks noGrp="1"/>
          </p:cNvSpPr>
          <p:nvPr>
            <p:ph type="pic" sz="quarter" idx="15"/>
          </p:nvPr>
        </p:nvSpPr>
        <p:spPr>
          <a:xfrm>
            <a:off x="2347913" y="5622120"/>
            <a:ext cx="588962" cy="590550"/>
          </a:xfrm>
        </p:spPr>
        <p:txBody>
          <a:bodyPr/>
          <a:lstStyle/>
          <a:p>
            <a:endParaRPr lang="fr-FR"/>
          </a:p>
        </p:txBody>
      </p:sp>
      <p:sp>
        <p:nvSpPr>
          <p:cNvPr id="26" name="Espace réservé pour une image  3"/>
          <p:cNvSpPr>
            <a:spLocks noGrp="1"/>
          </p:cNvSpPr>
          <p:nvPr>
            <p:ph type="pic" sz="quarter" idx="16"/>
          </p:nvPr>
        </p:nvSpPr>
        <p:spPr>
          <a:xfrm>
            <a:off x="7684187" y="1473200"/>
            <a:ext cx="588962" cy="590550"/>
          </a:xfrm>
        </p:spPr>
        <p:txBody>
          <a:bodyPr/>
          <a:lstStyle/>
          <a:p>
            <a:endParaRPr lang="fr-FR"/>
          </a:p>
        </p:txBody>
      </p:sp>
      <p:sp>
        <p:nvSpPr>
          <p:cNvPr id="27" name="Espace réservé pour une image  3"/>
          <p:cNvSpPr>
            <a:spLocks noGrp="1"/>
          </p:cNvSpPr>
          <p:nvPr>
            <p:ph type="pic" sz="quarter" idx="17"/>
          </p:nvPr>
        </p:nvSpPr>
        <p:spPr>
          <a:xfrm>
            <a:off x="7684187" y="5622120"/>
            <a:ext cx="588962" cy="590550"/>
          </a:xfrm>
        </p:spPr>
        <p:txBody>
          <a:bodyPr/>
          <a:lstStyle/>
          <a:p>
            <a:endParaRPr lang="fr-FR"/>
          </a:p>
        </p:txBody>
      </p:sp>
      <p:sp>
        <p:nvSpPr>
          <p:cNvPr id="28" name="Espace réservé du texte 4"/>
          <p:cNvSpPr>
            <a:spLocks noGrp="1"/>
          </p:cNvSpPr>
          <p:nvPr>
            <p:ph type="body" sz="quarter" idx="18" hasCustomPrompt="1"/>
          </p:nvPr>
        </p:nvSpPr>
        <p:spPr>
          <a:xfrm>
            <a:off x="378823" y="3762649"/>
            <a:ext cx="2966039" cy="712503"/>
          </a:xfrm>
        </p:spPr>
        <p:txBody>
          <a:bodyPr lIns="0" tIns="0" rIns="0" bIns="0" anchor="t">
            <a:spAutoFit/>
          </a:bodyPr>
          <a:lstStyle>
            <a:lvl1pPr algn="r">
              <a:defRPr b="1" cap="all" baseline="0">
                <a:solidFill>
                  <a:schemeClr val="accent1"/>
                </a:solidFill>
              </a:defRPr>
            </a:lvl1pPr>
            <a:lvl2pPr marL="323850" indent="-136525" algn="r">
              <a:lnSpc>
                <a:spcPts val="1800"/>
              </a:lnSpc>
              <a:spcBef>
                <a:spcPts val="300"/>
              </a:spcBef>
              <a:spcAft>
                <a:spcPts val="600"/>
              </a:spcAft>
              <a:buFont typeface=".LucidaGrandeUI" charset="0"/>
              <a:buChar char="•"/>
              <a:tabLst>
                <a:tab pos="1774825" algn="l"/>
              </a:tabLst>
              <a:defRPr sz="1200" b="0"/>
            </a:lvl2pPr>
          </a:lstStyle>
          <a:p>
            <a:pPr lvl="0"/>
            <a:r>
              <a:rPr lang="fr-FR" dirty="0"/>
              <a:t>Cliquez pour modifier texte du masque</a:t>
            </a:r>
          </a:p>
          <a:p>
            <a:pPr lvl="1"/>
            <a:r>
              <a:rPr lang="fr-FR" dirty="0"/>
              <a:t>Deuxième niveau</a:t>
            </a:r>
          </a:p>
        </p:txBody>
      </p:sp>
      <p:sp>
        <p:nvSpPr>
          <p:cNvPr id="29" name="Espace réservé du texte 4"/>
          <p:cNvSpPr>
            <a:spLocks noGrp="1"/>
          </p:cNvSpPr>
          <p:nvPr>
            <p:ph type="body" sz="quarter" idx="19" hasCustomPrompt="1"/>
          </p:nvPr>
        </p:nvSpPr>
        <p:spPr>
          <a:xfrm>
            <a:off x="7270942" y="2247748"/>
            <a:ext cx="2966039" cy="712503"/>
          </a:xfrm>
        </p:spPr>
        <p:txBody>
          <a:bodyPr lIns="0" tIns="0" rIns="0" bIns="0" anchor="t">
            <a:spAutoFit/>
          </a:bodyPr>
          <a:lstStyle>
            <a:lvl1pPr algn="l">
              <a:defRPr b="1" cap="all" baseline="0">
                <a:solidFill>
                  <a:schemeClr val="accent2"/>
                </a:solidFill>
              </a:defRPr>
            </a:lvl1pPr>
            <a:lvl2pPr marL="323850" indent="-136525" algn="l">
              <a:lnSpc>
                <a:spcPts val="1800"/>
              </a:lnSpc>
              <a:spcBef>
                <a:spcPts val="300"/>
              </a:spcBef>
              <a:spcAft>
                <a:spcPts val="600"/>
              </a:spcAft>
              <a:buFont typeface=".LucidaGrandeUI" charset="0"/>
              <a:buChar char="•"/>
              <a:tabLst>
                <a:tab pos="1774825" algn="l"/>
              </a:tabLst>
              <a:defRPr sz="1200" b="0"/>
            </a:lvl2pPr>
          </a:lstStyle>
          <a:p>
            <a:pPr lvl="0"/>
            <a:r>
              <a:rPr lang="fr-FR" dirty="0"/>
              <a:t>Cliquez pour modifier texte du masque</a:t>
            </a:r>
          </a:p>
          <a:p>
            <a:pPr lvl="1"/>
            <a:r>
              <a:rPr lang="fr-FR" dirty="0"/>
              <a:t>Deuxième niveau</a:t>
            </a:r>
          </a:p>
        </p:txBody>
      </p:sp>
      <p:sp>
        <p:nvSpPr>
          <p:cNvPr id="30" name="Espace réservé du texte 4"/>
          <p:cNvSpPr>
            <a:spLocks noGrp="1"/>
          </p:cNvSpPr>
          <p:nvPr>
            <p:ph type="body" sz="quarter" idx="20" hasCustomPrompt="1"/>
          </p:nvPr>
        </p:nvSpPr>
        <p:spPr>
          <a:xfrm>
            <a:off x="7270942" y="3762649"/>
            <a:ext cx="2966039" cy="712503"/>
          </a:xfrm>
        </p:spPr>
        <p:txBody>
          <a:bodyPr lIns="0" tIns="0" rIns="0" bIns="0" anchor="t">
            <a:spAutoFit/>
          </a:bodyPr>
          <a:lstStyle>
            <a:lvl1pPr algn="l">
              <a:defRPr b="1" cap="all" baseline="0">
                <a:solidFill>
                  <a:srgbClr val="88CAC1"/>
                </a:solidFill>
              </a:defRPr>
            </a:lvl1pPr>
            <a:lvl2pPr marL="323850" indent="-136525" algn="l">
              <a:lnSpc>
                <a:spcPts val="1800"/>
              </a:lnSpc>
              <a:spcBef>
                <a:spcPts val="300"/>
              </a:spcBef>
              <a:spcAft>
                <a:spcPts val="600"/>
              </a:spcAft>
              <a:buFont typeface=".LucidaGrandeUI" charset="0"/>
              <a:buChar char="•"/>
              <a:tabLst>
                <a:tab pos="1774825" algn="l"/>
              </a:tabLst>
              <a:defRPr sz="1200" b="0"/>
            </a:lvl2pPr>
          </a:lstStyle>
          <a:p>
            <a:pPr lvl="0"/>
            <a:r>
              <a:rPr lang="fr-FR" dirty="0"/>
              <a:t>Cliquez pour modifier texte du masque</a:t>
            </a:r>
          </a:p>
          <a:p>
            <a:pPr lvl="1"/>
            <a:r>
              <a:rPr lang="fr-FR" dirty="0"/>
              <a:t>Deuxième niveau</a:t>
            </a:r>
          </a:p>
        </p:txBody>
      </p:sp>
      <p:pic>
        <p:nvPicPr>
          <p:cNvPr id="32" name="Image 3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43135" y="466959"/>
            <a:ext cx="419768" cy="558262"/>
          </a:xfrm>
          <a:prstGeom prst="rect">
            <a:avLst/>
          </a:prstGeom>
        </p:spPr>
      </p:pic>
      <p:pic>
        <p:nvPicPr>
          <p:cNvPr id="33" name="Image 3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33620" y="6992473"/>
            <a:ext cx="623859" cy="254579"/>
          </a:xfrm>
          <a:prstGeom prst="rect">
            <a:avLst/>
          </a:prstGeom>
        </p:spPr>
      </p:pic>
      <p:pic>
        <p:nvPicPr>
          <p:cNvPr id="34" name="Image 3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797300" y="2117996"/>
            <a:ext cx="3090672" cy="3090672"/>
          </a:xfrm>
          <a:prstGeom prst="rect">
            <a:avLst/>
          </a:prstGeom>
        </p:spPr>
      </p:pic>
    </p:spTree>
    <p:extLst>
      <p:ext uri="{BB962C8B-B14F-4D97-AF65-F5344CB8AC3E}">
        <p14:creationId xmlns:p14="http://schemas.microsoft.com/office/powerpoint/2010/main" val="1615122282"/>
      </p:ext>
    </p:extLst>
  </p:cSld>
  <p:clrMapOvr>
    <a:masterClrMapping/>
  </p:clrMapOvr>
  <p:extLst>
    <p:ext uri="{DCECCB84-F9BA-43D5-87BE-67443E8EF086}">
      <p15:sldGuideLst xmlns:p15="http://schemas.microsoft.com/office/powerpoint/2012/main">
        <p15:guide id="1" orient="horz" pos="1300">
          <p15:clr>
            <a:srgbClr val="FBAE40"/>
          </p15:clr>
        </p15:guide>
        <p15:guide id="2" pos="43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AGE06">
    <p:spTree>
      <p:nvGrpSpPr>
        <p:cNvPr id="1" name=""/>
        <p:cNvGrpSpPr/>
        <p:nvPr/>
      </p:nvGrpSpPr>
      <p:grpSpPr>
        <a:xfrm>
          <a:off x="0" y="0"/>
          <a:ext cx="0" cy="0"/>
          <a:chOff x="0" y="0"/>
          <a:chExt cx="0" cy="0"/>
        </a:xfrm>
      </p:grpSpPr>
      <p:pic>
        <p:nvPicPr>
          <p:cNvPr id="16" name="Image 15"/>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0"/>
            <a:ext cx="1510146" cy="2424545"/>
          </a:xfrm>
          <a:prstGeom prst="rect">
            <a:avLst/>
          </a:prstGeom>
        </p:spPr>
      </p:pic>
      <p:sp>
        <p:nvSpPr>
          <p:cNvPr id="13" name="Rectangle 12"/>
          <p:cNvSpPr/>
          <p:nvPr userDrawn="1"/>
        </p:nvSpPr>
        <p:spPr>
          <a:xfrm>
            <a:off x="4885509" y="0"/>
            <a:ext cx="5806303" cy="7559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554183" y="597836"/>
            <a:ext cx="4176840" cy="331817"/>
          </a:xfrm>
          <a:solidFill>
            <a:schemeClr val="accent1"/>
          </a:solidFill>
        </p:spPr>
        <p:txBody>
          <a:bodyPr anchor="ctr"/>
          <a:lstStyle>
            <a:lvl1pPr>
              <a:defRPr>
                <a:solidFill>
                  <a:schemeClr val="bg1"/>
                </a:solidFill>
              </a:defRPr>
            </a:lvl1pPr>
          </a:lstStyle>
          <a:p>
            <a:r>
              <a:rPr lang="fr-FR"/>
              <a:t>Cliquez et modifiez le titre</a:t>
            </a:r>
          </a:p>
        </p:txBody>
      </p:sp>
      <p:sp>
        <p:nvSpPr>
          <p:cNvPr id="6" name="Espace réservé du numéro de diapositive 5"/>
          <p:cNvSpPr>
            <a:spLocks noGrp="1"/>
          </p:cNvSpPr>
          <p:nvPr>
            <p:ph type="sldNum" sz="quarter" idx="12"/>
          </p:nvPr>
        </p:nvSpPr>
        <p:spPr/>
        <p:txBody>
          <a:bodyPr/>
          <a:lstStyle/>
          <a:p>
            <a:fld id="{BDE4E942-6822-AF4C-A480-3BE52764660B}" type="slidenum">
              <a:rPr lang="fr-FR" smtClean="0"/>
              <a:t>‹N°›</a:t>
            </a:fld>
            <a:endParaRPr lang="fr-FR"/>
          </a:p>
        </p:txBody>
      </p:sp>
      <p:cxnSp>
        <p:nvCxnSpPr>
          <p:cNvPr id="11" name="Connecteur droit 10"/>
          <p:cNvCxnSpPr/>
          <p:nvPr userDrawn="1"/>
        </p:nvCxnSpPr>
        <p:spPr>
          <a:xfrm>
            <a:off x="457200" y="6892925"/>
            <a:ext cx="9795164"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 name="Espace réservé pour une image  4"/>
          <p:cNvSpPr>
            <a:spLocks noGrp="1"/>
          </p:cNvSpPr>
          <p:nvPr>
            <p:ph type="pic" sz="quarter" idx="13"/>
          </p:nvPr>
        </p:nvSpPr>
        <p:spPr>
          <a:xfrm>
            <a:off x="5240740" y="1433513"/>
            <a:ext cx="5011623" cy="4830762"/>
          </a:xfrm>
        </p:spPr>
        <p:txBody>
          <a:bodyPr/>
          <a:lstStyle/>
          <a:p>
            <a:endParaRPr lang="fr-FR"/>
          </a:p>
        </p:txBody>
      </p:sp>
      <p:cxnSp>
        <p:nvCxnSpPr>
          <p:cNvPr id="14" name="Connecteur droit 13"/>
          <p:cNvCxnSpPr/>
          <p:nvPr userDrawn="1"/>
        </p:nvCxnSpPr>
        <p:spPr>
          <a:xfrm>
            <a:off x="919922" y="1539808"/>
            <a:ext cx="0" cy="523942"/>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5" name="Ellipse 14"/>
          <p:cNvSpPr>
            <a:spLocks noChangeAspect="1"/>
          </p:cNvSpPr>
          <p:nvPr userDrawn="1"/>
        </p:nvSpPr>
        <p:spPr>
          <a:xfrm>
            <a:off x="793922" y="1338964"/>
            <a:ext cx="252000" cy="25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fr-FR" sz="700" b="1"/>
              <a:t>01</a:t>
            </a:r>
            <a:endParaRPr lang="fr-FR" sz="700" b="1" dirty="0"/>
          </a:p>
        </p:txBody>
      </p:sp>
      <p:sp>
        <p:nvSpPr>
          <p:cNvPr id="18" name="Espace réservé du texte 16"/>
          <p:cNvSpPr>
            <a:spLocks noGrp="1"/>
          </p:cNvSpPr>
          <p:nvPr>
            <p:ph type="body" sz="quarter" idx="14"/>
          </p:nvPr>
        </p:nvSpPr>
        <p:spPr>
          <a:xfrm>
            <a:off x="1274758" y="1376101"/>
            <a:ext cx="2187575" cy="502821"/>
          </a:xfrm>
        </p:spPr>
        <p:txBody>
          <a:bodyPr/>
          <a:lstStyle>
            <a:lvl1pPr marL="0" algn="l" defTabSz="914400" rtl="0" eaLnBrk="1" latinLnBrk="0" hangingPunct="1">
              <a:defRPr lang="fr-FR" sz="850" b="1" kern="1200" smtClean="0">
                <a:solidFill>
                  <a:schemeClr val="tx2"/>
                </a:solidFill>
                <a:latin typeface="+mn-lt"/>
                <a:ea typeface="+mn-ea"/>
                <a:cs typeface="+mn-cs"/>
              </a:defRPr>
            </a:lvl1pPr>
            <a:lvl2pPr marL="0" algn="l" defTabSz="914400" rtl="0" eaLnBrk="1" latinLnBrk="0" hangingPunct="1">
              <a:lnSpc>
                <a:spcPct val="90000"/>
              </a:lnSpc>
              <a:spcBef>
                <a:spcPts val="600"/>
              </a:spcBef>
              <a:defRPr lang="fr-FR" sz="850" b="0" kern="1200" dirty="0" smtClean="0">
                <a:solidFill>
                  <a:schemeClr val="tx2"/>
                </a:solidFill>
                <a:latin typeface="+mn-lt"/>
                <a:ea typeface="+mn-ea"/>
                <a:cs typeface="+mn-cs"/>
              </a:defRPr>
            </a:lvl2pPr>
          </a:lstStyle>
          <a:p>
            <a:pPr lvl="0"/>
            <a:r>
              <a:rPr lang="fr-FR" dirty="0"/>
              <a:t>Cliquez pour modifier les styles du texte du masque</a:t>
            </a:r>
          </a:p>
          <a:p>
            <a:pPr lvl="1"/>
            <a:r>
              <a:rPr lang="fr-FR" dirty="0"/>
              <a:t>Deuxième niveau</a:t>
            </a:r>
          </a:p>
        </p:txBody>
      </p:sp>
      <p:pic>
        <p:nvPicPr>
          <p:cNvPr id="17" name="Image 1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43135" y="466959"/>
            <a:ext cx="419768" cy="558262"/>
          </a:xfrm>
          <a:prstGeom prst="rect">
            <a:avLst/>
          </a:prstGeom>
        </p:spPr>
      </p:pic>
      <p:pic>
        <p:nvPicPr>
          <p:cNvPr id="19" name="Image 1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33620" y="6992473"/>
            <a:ext cx="623859" cy="254579"/>
          </a:xfrm>
          <a:prstGeom prst="rect">
            <a:avLst/>
          </a:prstGeom>
        </p:spPr>
      </p:pic>
    </p:spTree>
    <p:extLst>
      <p:ext uri="{BB962C8B-B14F-4D97-AF65-F5344CB8AC3E}">
        <p14:creationId xmlns:p14="http://schemas.microsoft.com/office/powerpoint/2010/main" val="1587527489"/>
      </p:ext>
    </p:extLst>
  </p:cSld>
  <p:clrMapOvr>
    <a:masterClrMapping/>
  </p:clrMapOvr>
  <p:extLst>
    <p:ext uri="{DCECCB84-F9BA-43D5-87BE-67443E8EF086}">
      <p15:sldGuideLst xmlns:p15="http://schemas.microsoft.com/office/powerpoint/2012/main">
        <p15:guide id="1" orient="horz" pos="1300">
          <p15:clr>
            <a:srgbClr val="FBAE40"/>
          </p15:clr>
        </p15:guide>
        <p15:guide id="2" pos="438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AGE CARTE">
    <p:bg>
      <p:bgPr>
        <a:solidFill>
          <a:schemeClr val="accent1">
            <a:alpha val="50000"/>
          </a:schemeClr>
        </a:solidFill>
        <a:effectLst/>
      </p:bgPr>
    </p:bg>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0"/>
          </p:nvPr>
        </p:nvSpPr>
        <p:spPr/>
        <p:txBody>
          <a:bodyPr/>
          <a:lstStyle>
            <a:lvl1pPr>
              <a:defRPr>
                <a:solidFill>
                  <a:schemeClr val="bg1"/>
                </a:solidFill>
              </a:defRPr>
            </a:lvl1pPr>
          </a:lstStyle>
          <a:p>
            <a:fld id="{BDE4E942-6822-AF4C-A480-3BE52764660B}" type="slidenum">
              <a:rPr lang="fr-FR" smtClean="0"/>
              <a:pPr/>
              <a:t>‹N°›</a:t>
            </a:fld>
            <a:endParaRPr lang="fr-FR"/>
          </a:p>
        </p:txBody>
      </p:sp>
      <p:cxnSp>
        <p:nvCxnSpPr>
          <p:cNvPr id="10" name="Connecteur droit 9"/>
          <p:cNvCxnSpPr/>
          <p:nvPr userDrawn="1"/>
        </p:nvCxnSpPr>
        <p:spPr>
          <a:xfrm>
            <a:off x="457200" y="6892925"/>
            <a:ext cx="979516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Imag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33620" y="6994134"/>
            <a:ext cx="618744" cy="246613"/>
          </a:xfrm>
          <a:prstGeom prst="rect">
            <a:avLst/>
          </a:prstGeom>
        </p:spPr>
      </p:pic>
      <p:pic>
        <p:nvPicPr>
          <p:cNvPr id="16" name="Image 1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44003" y="473075"/>
            <a:ext cx="413999" cy="557273"/>
          </a:xfrm>
          <a:prstGeom prst="rect">
            <a:avLst/>
          </a:prstGeom>
        </p:spPr>
      </p:pic>
      <p:pic>
        <p:nvPicPr>
          <p:cNvPr id="17" name="Image 1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86264" y="1378271"/>
            <a:ext cx="8778240" cy="4403550"/>
          </a:xfrm>
          <a:prstGeom prst="rect">
            <a:avLst/>
          </a:prstGeom>
        </p:spPr>
      </p:pic>
      <p:pic>
        <p:nvPicPr>
          <p:cNvPr id="18" name="Image 17"/>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457325" cy="2376201"/>
          </a:xfrm>
          <a:prstGeom prst="rect">
            <a:avLst/>
          </a:prstGeom>
        </p:spPr>
      </p:pic>
      <p:sp>
        <p:nvSpPr>
          <p:cNvPr id="2" name="Titre 1"/>
          <p:cNvSpPr>
            <a:spLocks noGrp="1"/>
          </p:cNvSpPr>
          <p:nvPr>
            <p:ph type="title"/>
          </p:nvPr>
        </p:nvSpPr>
        <p:spPr>
          <a:solidFill>
            <a:schemeClr val="bg1"/>
          </a:solidFill>
        </p:spPr>
        <p:txBody>
          <a:bodyPr/>
          <a:lstStyle>
            <a:lvl1pPr>
              <a:defRPr>
                <a:solidFill>
                  <a:srgbClr val="88CAC1"/>
                </a:solidFill>
              </a:defRPr>
            </a:lvl1pPr>
          </a:lstStyle>
          <a:p>
            <a:r>
              <a:rPr lang="fr-FR" dirty="0"/>
              <a:t>Cliquez et modifiez le titre</a:t>
            </a:r>
          </a:p>
        </p:txBody>
      </p:sp>
    </p:spTree>
    <p:extLst>
      <p:ext uri="{BB962C8B-B14F-4D97-AF65-F5344CB8AC3E}">
        <p14:creationId xmlns:p14="http://schemas.microsoft.com/office/powerpoint/2010/main" val="1450178196"/>
      </p:ext>
    </p:extLst>
  </p:cSld>
  <p:clrMapOvr>
    <a:masterClrMapping/>
  </p:clrMapOvr>
  <p:extLst>
    <p:ext uri="{DCECCB84-F9BA-43D5-87BE-67443E8EF086}">
      <p15:sldGuideLst xmlns:p15="http://schemas.microsoft.com/office/powerpoint/2012/main">
        <p15:guide id="1" orient="horz" pos="1396">
          <p15:clr>
            <a:srgbClr val="FBAE40"/>
          </p15:clr>
        </p15:guide>
        <p15:guide id="2" pos="336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8_Titre et contenu">
    <p:bg>
      <p:bgPr>
        <a:solidFill>
          <a:schemeClr val="accent3"/>
        </a:solidFill>
        <a:effectLst/>
      </p:bgPr>
    </p:bg>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0C8FF924-EBBD-4F44-B6E4-A28C53FBE9ED}"/>
              </a:ext>
            </a:extLst>
          </p:cNvPr>
          <p:cNvPicPr>
            <a:picLocks noChangeAspect="1"/>
          </p:cNvPicPr>
          <p:nvPr userDrawn="1"/>
        </p:nvPicPr>
        <p:blipFill>
          <a:blip r:embed="rId2"/>
          <a:stretch>
            <a:fillRect/>
          </a:stretch>
        </p:blipFill>
        <p:spPr>
          <a:xfrm>
            <a:off x="0" y="0"/>
            <a:ext cx="10690735" cy="7563600"/>
          </a:xfrm>
          <a:prstGeom prst="rect">
            <a:avLst/>
          </a:prstGeom>
        </p:spPr>
      </p:pic>
      <p:sp>
        <p:nvSpPr>
          <p:cNvPr id="9" name="Espace réservé du numéro de diapositive 8"/>
          <p:cNvSpPr>
            <a:spLocks noGrp="1"/>
          </p:cNvSpPr>
          <p:nvPr>
            <p:ph type="sldNum" sz="quarter" idx="10"/>
          </p:nvPr>
        </p:nvSpPr>
        <p:spPr>
          <a:xfrm>
            <a:off x="457200" y="6955537"/>
            <a:ext cx="215534" cy="161904"/>
          </a:xfrm>
        </p:spPr>
        <p:txBody>
          <a:bodyPr/>
          <a:lstStyle>
            <a:lvl1pPr>
              <a:defRPr>
                <a:solidFill>
                  <a:schemeClr val="bg1"/>
                </a:solidFill>
              </a:defRPr>
            </a:lvl1pPr>
          </a:lstStyle>
          <a:p>
            <a:fld id="{BDE4E942-6822-AF4C-A480-3BE52764660B}" type="slidenum">
              <a:rPr lang="fr-FR" smtClean="0"/>
              <a:pPr/>
              <a:t>‹N°›</a:t>
            </a:fld>
            <a:endParaRPr lang="fr-FR"/>
          </a:p>
        </p:txBody>
      </p:sp>
      <p:cxnSp>
        <p:nvCxnSpPr>
          <p:cNvPr id="10" name="Connecteur droit 9"/>
          <p:cNvCxnSpPr/>
          <p:nvPr userDrawn="1"/>
        </p:nvCxnSpPr>
        <p:spPr>
          <a:xfrm>
            <a:off x="457200" y="6892925"/>
            <a:ext cx="979516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2152083" y="3444790"/>
            <a:ext cx="6387646" cy="525716"/>
          </a:xfrm>
        </p:spPr>
        <p:txBody>
          <a:bodyPr wrap="square" lIns="0" rIns="0"/>
          <a:lstStyle>
            <a:lvl1pPr algn="ctr">
              <a:defRPr sz="3200" b="1">
                <a:solidFill>
                  <a:schemeClr val="bg1"/>
                </a:solidFill>
              </a:defRPr>
            </a:lvl1pPr>
          </a:lstStyle>
          <a:p>
            <a:r>
              <a:rPr lang="fr-FR"/>
              <a:t>Cliquez et modifiez le titre</a:t>
            </a:r>
          </a:p>
        </p:txBody>
      </p:sp>
      <p:sp>
        <p:nvSpPr>
          <p:cNvPr id="4" name="Espace réservé du texte 3"/>
          <p:cNvSpPr>
            <a:spLocks noGrp="1"/>
          </p:cNvSpPr>
          <p:nvPr>
            <p:ph type="body" sz="quarter" idx="42" hasCustomPrompt="1"/>
          </p:nvPr>
        </p:nvSpPr>
        <p:spPr>
          <a:xfrm>
            <a:off x="4181991" y="2921677"/>
            <a:ext cx="2327831" cy="460502"/>
          </a:xfrm>
        </p:spPr>
        <p:txBody>
          <a:bodyPr/>
          <a:lstStyle>
            <a:lvl1pPr algn="ctr">
              <a:defRPr sz="2800">
                <a:solidFill>
                  <a:schemeClr val="accent3">
                    <a:lumMod val="60000"/>
                    <a:lumOff val="40000"/>
                  </a:schemeClr>
                </a:solidFill>
              </a:defRPr>
            </a:lvl1pPr>
          </a:lstStyle>
          <a:p>
            <a:pPr lvl="0"/>
            <a:r>
              <a:rPr lang="fr-FR"/>
              <a:t>N°</a:t>
            </a:r>
            <a:endParaRPr lang="fr-FR" dirty="0"/>
          </a:p>
        </p:txBody>
      </p:sp>
      <p:pic>
        <p:nvPicPr>
          <p:cNvPr id="13" name="Imag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33620" y="6994134"/>
            <a:ext cx="618744" cy="246613"/>
          </a:xfrm>
          <a:prstGeom prst="rect">
            <a:avLst/>
          </a:prstGeom>
        </p:spPr>
      </p:pic>
    </p:spTree>
    <p:extLst>
      <p:ext uri="{BB962C8B-B14F-4D97-AF65-F5344CB8AC3E}">
        <p14:creationId xmlns:p14="http://schemas.microsoft.com/office/powerpoint/2010/main" val="129340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54183" y="582236"/>
            <a:ext cx="4176840" cy="331817"/>
          </a:xfrm>
          <a:prstGeom prst="rect">
            <a:avLst/>
          </a:prstGeom>
        </p:spPr>
        <p:txBody>
          <a:bodyPr vert="horz" wrap="none" lIns="288000" tIns="45720" rIns="288000" bIns="36000" rtlCol="0" anchor="ctr">
            <a:spAutoFit/>
          </a:bodyPr>
          <a:lstStyle/>
          <a:p>
            <a:r>
              <a:rPr lang="fr-FR"/>
              <a:t>Cliquez et modifiez le titre</a:t>
            </a:r>
          </a:p>
        </p:txBody>
      </p:sp>
      <p:sp>
        <p:nvSpPr>
          <p:cNvPr id="3" name="Espace réservé du texte 2"/>
          <p:cNvSpPr>
            <a:spLocks noGrp="1"/>
          </p:cNvSpPr>
          <p:nvPr>
            <p:ph type="body" idx="1"/>
          </p:nvPr>
        </p:nvSpPr>
        <p:spPr>
          <a:xfrm>
            <a:off x="735062" y="2012414"/>
            <a:ext cx="9221689" cy="1363450"/>
          </a:xfrm>
          <a:prstGeom prst="rect">
            <a:avLst/>
          </a:prstGeom>
        </p:spPr>
        <p:txBody>
          <a:bodyPr vert="horz" lIns="0" tIns="36000" rIns="0" bIns="36000" rtlCol="0">
            <a:sp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4"/>
          </p:nvPr>
        </p:nvSpPr>
        <p:spPr>
          <a:xfrm>
            <a:off x="457200" y="6955537"/>
            <a:ext cx="215534" cy="161904"/>
          </a:xfrm>
          <a:prstGeom prst="rect">
            <a:avLst/>
          </a:prstGeom>
        </p:spPr>
        <p:txBody>
          <a:bodyPr vert="horz" wrap="square" lIns="0" tIns="0" rIns="0" bIns="0" rtlCol="0" anchor="ctr">
            <a:spAutoFit/>
          </a:bodyPr>
          <a:lstStyle>
            <a:lvl1pPr algn="l">
              <a:defRPr sz="1052">
                <a:solidFill>
                  <a:schemeClr val="tx2"/>
                </a:solidFill>
              </a:defRPr>
            </a:lvl1pPr>
          </a:lstStyle>
          <a:p>
            <a:fld id="{BDE4E942-6822-AF4C-A480-3BE52764660B}" type="slidenum">
              <a:rPr lang="fr-FR" smtClean="0"/>
              <a:pPr/>
              <a:t>‹N°›</a:t>
            </a:fld>
            <a:endParaRPr lang="fr-FR"/>
          </a:p>
        </p:txBody>
      </p:sp>
      <p:cxnSp>
        <p:nvCxnSpPr>
          <p:cNvPr id="9" name="Connecteur droit 8"/>
          <p:cNvCxnSpPr/>
          <p:nvPr userDrawn="1"/>
        </p:nvCxnSpPr>
        <p:spPr>
          <a:xfrm>
            <a:off x="457200" y="6892925"/>
            <a:ext cx="9795164"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Image 9"/>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9633620" y="6992473"/>
            <a:ext cx="623859" cy="254579"/>
          </a:xfrm>
          <a:prstGeom prst="rect">
            <a:avLst/>
          </a:prstGeom>
        </p:spPr>
      </p:pic>
    </p:spTree>
    <p:extLst>
      <p:ext uri="{BB962C8B-B14F-4D97-AF65-F5344CB8AC3E}">
        <p14:creationId xmlns:p14="http://schemas.microsoft.com/office/powerpoint/2010/main" val="1850566437"/>
      </p:ext>
    </p:extLst>
  </p:cSld>
  <p:clrMap bg1="lt1" tx1="dk1" bg2="lt2" tx2="dk2" accent1="accent1" accent2="accent2" accent3="accent3" accent4="accent4" accent5="accent5" accent6="accent6" hlink="hlink" folHlink="folHlink"/>
  <p:sldLayoutIdLst>
    <p:sldLayoutId id="2147483649" r:id="rId1"/>
    <p:sldLayoutId id="2147483702" r:id="rId2"/>
    <p:sldLayoutId id="2147483670" r:id="rId3"/>
    <p:sldLayoutId id="2147483693" r:id="rId4"/>
    <p:sldLayoutId id="2147483696" r:id="rId5"/>
    <p:sldLayoutId id="2147483665" r:id="rId6"/>
    <p:sldLayoutId id="2147483668" r:id="rId7"/>
    <p:sldLayoutId id="2147483666" r:id="rId8"/>
    <p:sldLayoutId id="2147483683" r:id="rId9"/>
    <p:sldLayoutId id="2147483682" r:id="rId10"/>
    <p:sldLayoutId id="2147483686" r:id="rId11"/>
    <p:sldLayoutId id="2147483687" r:id="rId12"/>
    <p:sldLayoutId id="2147483690" r:id="rId13"/>
    <p:sldLayoutId id="2147483688" r:id="rId14"/>
    <p:sldLayoutId id="2147483689" r:id="rId15"/>
    <p:sldLayoutId id="2147483684" r:id="rId16"/>
    <p:sldLayoutId id="2147483685" r:id="rId17"/>
    <p:sldLayoutId id="2147483697" r:id="rId18"/>
    <p:sldLayoutId id="2147483700" r:id="rId19"/>
    <p:sldLayoutId id="2147483701" r:id="rId20"/>
    <p:sldLayoutId id="2147483703" r:id="rId21"/>
    <p:sldLayoutId id="2147483706" r:id="rId22"/>
    <p:sldLayoutId id="2147483707" r:id="rId23"/>
    <p:sldLayoutId id="2147483710" r:id="rId24"/>
    <p:sldLayoutId id="2147483711" r:id="rId25"/>
  </p:sldLayoutIdLst>
  <p:hf hdr="0" ftr="0" dt="0"/>
  <p:txStyles>
    <p:titleStyle>
      <a:lvl1pPr algn="l" defTabSz="801929" rtl="0" eaLnBrk="1" latinLnBrk="0" hangingPunct="1">
        <a:lnSpc>
          <a:spcPct val="90000"/>
        </a:lnSpc>
        <a:spcBef>
          <a:spcPct val="0"/>
        </a:spcBef>
        <a:buNone/>
        <a:defRPr sz="1800" kern="1200" cap="all" baseline="0">
          <a:solidFill>
            <a:schemeClr val="tx2"/>
          </a:solidFill>
          <a:latin typeface="+mj-lt"/>
          <a:ea typeface="+mj-ea"/>
          <a:cs typeface="+mj-cs"/>
        </a:defRPr>
      </a:lvl1pPr>
    </p:titleStyle>
    <p:bodyStyle>
      <a:lvl1pPr marL="0" indent="0" algn="l" defTabSz="801929" rtl="0" eaLnBrk="1" latinLnBrk="0" hangingPunct="1">
        <a:lnSpc>
          <a:spcPct val="90000"/>
        </a:lnSpc>
        <a:spcBef>
          <a:spcPts val="877"/>
        </a:spcBef>
        <a:buFontTx/>
        <a:buNone/>
        <a:defRPr sz="1600" b="1" kern="1200" cap="all" baseline="0">
          <a:solidFill>
            <a:schemeClr val="tx2"/>
          </a:solidFill>
          <a:latin typeface="+mn-lt"/>
          <a:ea typeface="+mn-ea"/>
          <a:cs typeface="+mn-cs"/>
        </a:defRPr>
      </a:lvl1pPr>
      <a:lvl2pPr marL="0" indent="0" algn="l" defTabSz="801929" rtl="0" eaLnBrk="1" latinLnBrk="0" hangingPunct="1">
        <a:lnSpc>
          <a:spcPct val="90000"/>
        </a:lnSpc>
        <a:spcBef>
          <a:spcPts val="600"/>
        </a:spcBef>
        <a:spcAft>
          <a:spcPts val="1200"/>
        </a:spcAft>
        <a:buFontTx/>
        <a:buNone/>
        <a:tabLst/>
        <a:defRPr sz="1200" b="1" kern="1200">
          <a:solidFill>
            <a:schemeClr val="tx2"/>
          </a:solidFill>
          <a:latin typeface="+mn-lt"/>
          <a:ea typeface="+mn-ea"/>
          <a:cs typeface="+mn-cs"/>
        </a:defRPr>
      </a:lvl2pPr>
      <a:lvl3pPr marL="12700" indent="0" algn="l" defTabSz="801929" rtl="0" eaLnBrk="1" latinLnBrk="0" hangingPunct="1">
        <a:lnSpc>
          <a:spcPct val="90000"/>
        </a:lnSpc>
        <a:spcBef>
          <a:spcPts val="439"/>
        </a:spcBef>
        <a:buFontTx/>
        <a:buNone/>
        <a:tabLst/>
        <a:defRPr sz="1200" b="1" kern="1200">
          <a:solidFill>
            <a:schemeClr val="tx1"/>
          </a:solidFill>
          <a:latin typeface="+mn-lt"/>
          <a:ea typeface="+mn-ea"/>
          <a:cs typeface="+mn-cs"/>
        </a:defRPr>
      </a:lvl3pPr>
      <a:lvl4pPr marL="12700" indent="0" algn="l" defTabSz="801929" rtl="0" eaLnBrk="1" latinLnBrk="0" hangingPunct="1">
        <a:lnSpc>
          <a:spcPct val="90000"/>
        </a:lnSpc>
        <a:spcBef>
          <a:spcPts val="439"/>
        </a:spcBef>
        <a:buFontTx/>
        <a:buNone/>
        <a:tabLst/>
        <a:defRPr sz="1200" b="1" kern="1200">
          <a:solidFill>
            <a:schemeClr val="tx1"/>
          </a:solidFill>
          <a:latin typeface="+mn-lt"/>
          <a:ea typeface="+mn-ea"/>
          <a:cs typeface="+mn-cs"/>
        </a:defRPr>
      </a:lvl4pPr>
      <a:lvl5pPr marL="12700" indent="0" algn="l" defTabSz="801929" rtl="0" eaLnBrk="1" latinLnBrk="0" hangingPunct="1">
        <a:lnSpc>
          <a:spcPct val="90000"/>
        </a:lnSpc>
        <a:spcBef>
          <a:spcPts val="439"/>
        </a:spcBef>
        <a:buFontTx/>
        <a:buNone/>
        <a:tabLst/>
        <a:defRPr sz="1200" b="1"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a:buChar char="•"/>
        <a:defRPr sz="1579" kern="1200">
          <a:solidFill>
            <a:schemeClr val="tx1"/>
          </a:solidFill>
          <a:latin typeface="+mn-lt"/>
          <a:ea typeface="+mn-ea"/>
          <a:cs typeface="+mn-cs"/>
        </a:defRPr>
      </a:lvl9pPr>
    </p:bodyStyle>
    <p:otherStyle>
      <a:defPPr>
        <a:defRPr lang="fr-FR"/>
      </a:defPPr>
      <a:lvl1pPr marL="0" algn="l" defTabSz="801929" rtl="0" eaLnBrk="1" latinLnBrk="0" hangingPunct="1">
        <a:defRPr sz="1579" kern="1200">
          <a:solidFill>
            <a:schemeClr val="tx1"/>
          </a:solidFill>
          <a:latin typeface="+mn-lt"/>
          <a:ea typeface="+mn-ea"/>
          <a:cs typeface="+mn-cs"/>
        </a:defRPr>
      </a:lvl1pPr>
      <a:lvl2pPr marL="400964" algn="l" defTabSz="801929" rtl="0" eaLnBrk="1" latinLnBrk="0" hangingPunct="1">
        <a:defRPr sz="1579" kern="1200">
          <a:solidFill>
            <a:schemeClr val="tx1"/>
          </a:solidFill>
          <a:latin typeface="+mn-lt"/>
          <a:ea typeface="+mn-ea"/>
          <a:cs typeface="+mn-cs"/>
        </a:defRPr>
      </a:lvl2pPr>
      <a:lvl3pPr marL="801929" algn="l" defTabSz="801929" rtl="0" eaLnBrk="1" latinLnBrk="0" hangingPunct="1">
        <a:defRPr sz="1579" kern="1200">
          <a:solidFill>
            <a:schemeClr val="tx1"/>
          </a:solidFill>
          <a:latin typeface="+mn-lt"/>
          <a:ea typeface="+mn-ea"/>
          <a:cs typeface="+mn-cs"/>
        </a:defRPr>
      </a:lvl3pPr>
      <a:lvl4pPr marL="1202893" algn="l" defTabSz="801929" rtl="0" eaLnBrk="1" latinLnBrk="0" hangingPunct="1">
        <a:defRPr sz="1579" kern="1200">
          <a:solidFill>
            <a:schemeClr val="tx1"/>
          </a:solidFill>
          <a:latin typeface="+mn-lt"/>
          <a:ea typeface="+mn-ea"/>
          <a:cs typeface="+mn-cs"/>
        </a:defRPr>
      </a:lvl4pPr>
      <a:lvl5pPr marL="1603858" algn="l" defTabSz="801929" rtl="0" eaLnBrk="1" latinLnBrk="0" hangingPunct="1">
        <a:defRPr sz="1579" kern="1200">
          <a:solidFill>
            <a:schemeClr val="tx1"/>
          </a:solidFill>
          <a:latin typeface="+mn-lt"/>
          <a:ea typeface="+mn-ea"/>
          <a:cs typeface="+mn-cs"/>
        </a:defRPr>
      </a:lvl5pPr>
      <a:lvl6pPr marL="2004822" algn="l" defTabSz="801929" rtl="0" eaLnBrk="1" latinLnBrk="0" hangingPunct="1">
        <a:defRPr sz="1579" kern="1200">
          <a:solidFill>
            <a:schemeClr val="tx1"/>
          </a:solidFill>
          <a:latin typeface="+mn-lt"/>
          <a:ea typeface="+mn-ea"/>
          <a:cs typeface="+mn-cs"/>
        </a:defRPr>
      </a:lvl6pPr>
      <a:lvl7pPr marL="2405786" algn="l" defTabSz="801929" rtl="0" eaLnBrk="1" latinLnBrk="0" hangingPunct="1">
        <a:defRPr sz="1579" kern="1200">
          <a:solidFill>
            <a:schemeClr val="tx1"/>
          </a:solidFill>
          <a:latin typeface="+mn-lt"/>
          <a:ea typeface="+mn-ea"/>
          <a:cs typeface="+mn-cs"/>
        </a:defRPr>
      </a:lvl7pPr>
      <a:lvl8pPr marL="2806751" algn="l" defTabSz="801929" rtl="0" eaLnBrk="1" latinLnBrk="0" hangingPunct="1">
        <a:defRPr sz="1579" kern="1200">
          <a:solidFill>
            <a:schemeClr val="tx1"/>
          </a:solidFill>
          <a:latin typeface="+mn-lt"/>
          <a:ea typeface="+mn-ea"/>
          <a:cs typeface="+mn-cs"/>
        </a:defRPr>
      </a:lvl8pPr>
      <a:lvl9pPr marL="3207715" algn="l" defTabSz="801929" rtl="0" eaLnBrk="1" latinLnBrk="0" hangingPunct="1">
        <a:defRPr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oleObject" Target="../embeddings/oleObject1.bin"/><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png"/><Relationship Id="rId7"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187261" y="5574639"/>
            <a:ext cx="10317358" cy="701149"/>
          </a:xfrm>
        </p:spPr>
        <p:txBody>
          <a:bodyPr/>
          <a:lstStyle/>
          <a:p>
            <a:r>
              <a:rPr lang="fr-FR" dirty="0"/>
              <a:t>Les Paiements pour Services Environnementaux, une idée déjà ancienne à concrétiser </a:t>
            </a:r>
            <a:br>
              <a:rPr lang="fr-FR" dirty="0"/>
            </a:br>
            <a:br>
              <a:rPr lang="fr-FR" dirty="0"/>
            </a:br>
            <a:r>
              <a:rPr lang="fr-FR" dirty="0"/>
              <a:t>symposium Luzerne 6 février 2020</a:t>
            </a:r>
          </a:p>
        </p:txBody>
      </p:sp>
      <p:sp>
        <p:nvSpPr>
          <p:cNvPr id="6" name="Sous-titre 5"/>
          <p:cNvSpPr>
            <a:spLocks noGrp="1"/>
          </p:cNvSpPr>
          <p:nvPr>
            <p:ph type="subTitle" idx="1"/>
          </p:nvPr>
        </p:nvSpPr>
        <p:spPr>
          <a:xfrm>
            <a:off x="385799" y="6678191"/>
            <a:ext cx="9920262" cy="257951"/>
          </a:xfrm>
        </p:spPr>
        <p:txBody>
          <a:bodyPr/>
          <a:lstStyle/>
          <a:p>
            <a:r>
              <a:rPr lang="fr-FR" dirty="0"/>
              <a:t>Carole HERNANDEZ ZAKINE, Directrice des affaires publiques chez BIOLINE by INVIVO</a:t>
            </a:r>
          </a:p>
        </p:txBody>
      </p:sp>
      <p:pic>
        <p:nvPicPr>
          <p:cNvPr id="4" name="Image 3">
            <a:extLst>
              <a:ext uri="{FF2B5EF4-FFF2-40B4-BE49-F238E27FC236}">
                <a16:creationId xmlns:a16="http://schemas.microsoft.com/office/drawing/2014/main" id="{4599082F-6CE9-4A1C-B5DB-6F4D2E3D91DA}"/>
              </a:ext>
            </a:extLst>
          </p:cNvPr>
          <p:cNvPicPr>
            <a:picLocks noChangeAspect="1"/>
          </p:cNvPicPr>
          <p:nvPr/>
        </p:nvPicPr>
        <p:blipFill>
          <a:blip r:embed="rId3"/>
          <a:stretch>
            <a:fillRect/>
          </a:stretch>
        </p:blipFill>
        <p:spPr>
          <a:xfrm>
            <a:off x="6731421" y="925066"/>
            <a:ext cx="3574640" cy="2119938"/>
          </a:xfrm>
          <a:prstGeom prst="rect">
            <a:avLst/>
          </a:prstGeom>
        </p:spPr>
      </p:pic>
    </p:spTree>
    <p:extLst>
      <p:ext uri="{BB962C8B-B14F-4D97-AF65-F5344CB8AC3E}">
        <p14:creationId xmlns:p14="http://schemas.microsoft.com/office/powerpoint/2010/main" val="1737263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418814-9890-4354-83AE-3AA48D7409FF}"/>
              </a:ext>
            </a:extLst>
          </p:cNvPr>
          <p:cNvSpPr>
            <a:spLocks noGrp="1"/>
          </p:cNvSpPr>
          <p:nvPr>
            <p:ph type="title"/>
          </p:nvPr>
        </p:nvSpPr>
        <p:spPr>
          <a:xfrm>
            <a:off x="554183" y="582236"/>
            <a:ext cx="2539725" cy="331817"/>
          </a:xfrm>
        </p:spPr>
        <p:txBody>
          <a:bodyPr/>
          <a:lstStyle/>
          <a:p>
            <a:r>
              <a:rPr lang="fr-FR" dirty="0"/>
              <a:t>Et pourtant ….</a:t>
            </a:r>
          </a:p>
        </p:txBody>
      </p:sp>
      <p:sp>
        <p:nvSpPr>
          <p:cNvPr id="3" name="Espace réservé du numéro de diapositive 2">
            <a:extLst>
              <a:ext uri="{FF2B5EF4-FFF2-40B4-BE49-F238E27FC236}">
                <a16:creationId xmlns:a16="http://schemas.microsoft.com/office/drawing/2014/main" id="{AD6006BA-8267-4CB9-A413-1131693239DF}"/>
              </a:ext>
            </a:extLst>
          </p:cNvPr>
          <p:cNvSpPr>
            <a:spLocks noGrp="1"/>
          </p:cNvSpPr>
          <p:nvPr>
            <p:ph type="sldNum" sz="quarter" idx="10"/>
          </p:nvPr>
        </p:nvSpPr>
        <p:spPr/>
        <p:txBody>
          <a:bodyPr/>
          <a:lstStyle/>
          <a:p>
            <a:fld id="{BDE4E942-6822-AF4C-A480-3BE52764660B}" type="slidenum">
              <a:rPr lang="fr-FR" smtClean="0"/>
              <a:pPr/>
              <a:t>10</a:t>
            </a:fld>
            <a:endParaRPr lang="fr-FR"/>
          </a:p>
        </p:txBody>
      </p:sp>
      <p:sp>
        <p:nvSpPr>
          <p:cNvPr id="4" name="Espace réservé du texte 3">
            <a:extLst>
              <a:ext uri="{FF2B5EF4-FFF2-40B4-BE49-F238E27FC236}">
                <a16:creationId xmlns:a16="http://schemas.microsoft.com/office/drawing/2014/main" id="{88F9ACF1-2B88-4258-86E5-6E3B2A0FA83E}"/>
              </a:ext>
            </a:extLst>
          </p:cNvPr>
          <p:cNvSpPr>
            <a:spLocks noGrp="1"/>
          </p:cNvSpPr>
          <p:nvPr>
            <p:ph type="body" sz="quarter" idx="11"/>
          </p:nvPr>
        </p:nvSpPr>
        <p:spPr>
          <a:xfrm>
            <a:off x="1457325" y="2303464"/>
            <a:ext cx="8751887" cy="3864133"/>
          </a:xfrm>
        </p:spPr>
        <p:txBody>
          <a:bodyPr/>
          <a:lstStyle/>
          <a:p>
            <a:r>
              <a:rPr lang="fr-FR" dirty="0"/>
              <a:t>Les PSE ont bien du mal à se mettre en place dans le monde agricole car</a:t>
            </a:r>
          </a:p>
          <a:p>
            <a:pPr marL="285750" lvl="1" indent="-285750">
              <a:buFontTx/>
              <a:buChar char="-"/>
            </a:pPr>
            <a:r>
              <a:rPr lang="fr-FR" sz="1400" dirty="0"/>
              <a:t>Pour certains peur de financiariser, de </a:t>
            </a:r>
            <a:r>
              <a:rPr lang="fr-FR" sz="1400" dirty="0" err="1"/>
              <a:t>marchandiser</a:t>
            </a:r>
            <a:r>
              <a:rPr lang="fr-FR" sz="1400" dirty="0"/>
              <a:t> la nature, d’appropriant privée de la nature; Pour d’autres peur de devenir des jardiniers de la nature et de perdre tout lien avec la production</a:t>
            </a:r>
          </a:p>
          <a:p>
            <a:pPr marL="285750" lvl="1" indent="-285750">
              <a:buFontTx/>
              <a:buChar char="-"/>
            </a:pPr>
            <a:r>
              <a:rPr lang="fr-FR" sz="1400" dirty="0"/>
              <a:t>Restent des questions de définition de ces PSE, de leur finalité (maintien des pratiques, nouvelles pratiques/obligations de moyens, obligations de résultats), de compréhension des services écosystémiques sur lesquels ils reposent; de fixation du prix; d’appréhension des payeurs et de leurs modalités de paiement …</a:t>
            </a:r>
          </a:p>
          <a:p>
            <a:pPr marL="285750" lvl="1" indent="-285750">
              <a:buFontTx/>
              <a:buChar char="-"/>
            </a:pPr>
            <a:r>
              <a:rPr lang="fr-FR" sz="1400" dirty="0"/>
              <a:t>Se pose des questions de positionnement d’est-à-dire d’idéologie</a:t>
            </a:r>
          </a:p>
          <a:p>
            <a:pPr marL="298450" lvl="2" indent="-285750">
              <a:buFontTx/>
              <a:buChar char="-"/>
            </a:pPr>
            <a:r>
              <a:rPr lang="fr-FR" b="0" dirty="0"/>
              <a:t>Peut on accepter l’idée que des agriculteurs, personnes privées participent à la préservation du patrimoine commun qu’est l’environnement (article L. 110-1 du code de l’envt.)? </a:t>
            </a:r>
          </a:p>
          <a:p>
            <a:pPr marL="298450" lvl="2" indent="-285750">
              <a:buFontTx/>
              <a:buChar char="-"/>
            </a:pPr>
            <a:r>
              <a:rPr lang="fr-FR" b="0" dirty="0"/>
              <a:t>Développer des PSE de droit public avec des financements publics? Développer des PSE de droit privé avec des financements privés?  </a:t>
            </a:r>
          </a:p>
          <a:p>
            <a:pPr marL="298450" lvl="2" indent="-285750">
              <a:buFontTx/>
              <a:buChar char="-"/>
            </a:pPr>
            <a:r>
              <a:rPr lang="fr-FR" b="0" dirty="0"/>
              <a:t>Que paye t’on le respect du socle réglementaire ou le fait d’aller au-delà de ce socle? Qui paye? Et donc qui contrôle?</a:t>
            </a:r>
          </a:p>
          <a:p>
            <a:pPr lvl="2"/>
            <a:endParaRPr lang="fr-FR" b="0" dirty="0"/>
          </a:p>
        </p:txBody>
      </p:sp>
    </p:spTree>
    <p:extLst>
      <p:ext uri="{BB962C8B-B14F-4D97-AF65-F5344CB8AC3E}">
        <p14:creationId xmlns:p14="http://schemas.microsoft.com/office/powerpoint/2010/main" val="534932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BD878CF-461F-4F2B-85C4-D54ECB54E647}"/>
              </a:ext>
            </a:extLst>
          </p:cNvPr>
          <p:cNvSpPr>
            <a:spLocks noGrp="1"/>
          </p:cNvSpPr>
          <p:nvPr>
            <p:ph type="sldNum" sz="quarter" idx="10"/>
          </p:nvPr>
        </p:nvSpPr>
        <p:spPr/>
        <p:txBody>
          <a:bodyPr/>
          <a:lstStyle/>
          <a:p>
            <a:fld id="{BDE4E942-6822-AF4C-A480-3BE52764660B}" type="slidenum">
              <a:rPr lang="fr-FR" smtClean="0"/>
              <a:pPr/>
              <a:t>11</a:t>
            </a:fld>
            <a:endParaRPr lang="fr-FR"/>
          </a:p>
        </p:txBody>
      </p:sp>
      <p:sp>
        <p:nvSpPr>
          <p:cNvPr id="3" name="Titre 2">
            <a:extLst>
              <a:ext uri="{FF2B5EF4-FFF2-40B4-BE49-F238E27FC236}">
                <a16:creationId xmlns:a16="http://schemas.microsoft.com/office/drawing/2014/main" id="{0D35FE43-0719-462B-A57C-23F77633D71E}"/>
              </a:ext>
            </a:extLst>
          </p:cNvPr>
          <p:cNvSpPr>
            <a:spLocks noGrp="1"/>
          </p:cNvSpPr>
          <p:nvPr>
            <p:ph type="title"/>
          </p:nvPr>
        </p:nvSpPr>
        <p:spPr/>
        <p:txBody>
          <a:bodyPr/>
          <a:lstStyle/>
          <a:p>
            <a:r>
              <a:rPr lang="fr-FR" dirty="0"/>
              <a:t>Bien poser les définitions</a:t>
            </a:r>
          </a:p>
        </p:txBody>
      </p:sp>
      <p:sp>
        <p:nvSpPr>
          <p:cNvPr id="4" name="Espace réservé du texte 3">
            <a:extLst>
              <a:ext uri="{FF2B5EF4-FFF2-40B4-BE49-F238E27FC236}">
                <a16:creationId xmlns:a16="http://schemas.microsoft.com/office/drawing/2014/main" id="{07E45FB9-9409-4994-8B9B-FD16E52B695C}"/>
              </a:ext>
            </a:extLst>
          </p:cNvPr>
          <p:cNvSpPr>
            <a:spLocks noGrp="1"/>
          </p:cNvSpPr>
          <p:nvPr>
            <p:ph type="body" sz="quarter" idx="42"/>
          </p:nvPr>
        </p:nvSpPr>
        <p:spPr/>
        <p:txBody>
          <a:bodyPr/>
          <a:lstStyle/>
          <a:p>
            <a:endParaRPr lang="fr-FR"/>
          </a:p>
        </p:txBody>
      </p:sp>
    </p:spTree>
    <p:extLst>
      <p:ext uri="{BB962C8B-B14F-4D97-AF65-F5344CB8AC3E}">
        <p14:creationId xmlns:p14="http://schemas.microsoft.com/office/powerpoint/2010/main" val="733838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A601E3-EA82-4D01-B056-36DD42F45988}"/>
              </a:ext>
            </a:extLst>
          </p:cNvPr>
          <p:cNvSpPr>
            <a:spLocks noGrp="1"/>
          </p:cNvSpPr>
          <p:nvPr>
            <p:ph type="title"/>
          </p:nvPr>
        </p:nvSpPr>
        <p:spPr>
          <a:xfrm>
            <a:off x="554183" y="582236"/>
            <a:ext cx="7694791" cy="331817"/>
          </a:xfrm>
        </p:spPr>
        <p:txBody>
          <a:bodyPr/>
          <a:lstStyle/>
          <a:p>
            <a:r>
              <a:rPr lang="fr-FR" dirty="0"/>
              <a:t>PSE/Services écosystémiques/fonctions écologiques</a:t>
            </a:r>
          </a:p>
        </p:txBody>
      </p:sp>
      <p:sp>
        <p:nvSpPr>
          <p:cNvPr id="3" name="Espace réservé du numéro de diapositive 2">
            <a:extLst>
              <a:ext uri="{FF2B5EF4-FFF2-40B4-BE49-F238E27FC236}">
                <a16:creationId xmlns:a16="http://schemas.microsoft.com/office/drawing/2014/main" id="{8556C1BE-1BA5-4E1C-B014-A1A6C0AA6EF9}"/>
              </a:ext>
            </a:extLst>
          </p:cNvPr>
          <p:cNvSpPr>
            <a:spLocks noGrp="1"/>
          </p:cNvSpPr>
          <p:nvPr>
            <p:ph type="sldNum" sz="quarter" idx="10"/>
          </p:nvPr>
        </p:nvSpPr>
        <p:spPr/>
        <p:txBody>
          <a:bodyPr/>
          <a:lstStyle/>
          <a:p>
            <a:fld id="{BDE4E942-6822-AF4C-A480-3BE52764660B}" type="slidenum">
              <a:rPr lang="fr-FR" smtClean="0"/>
              <a:pPr/>
              <a:t>12</a:t>
            </a:fld>
            <a:endParaRPr lang="fr-FR"/>
          </a:p>
        </p:txBody>
      </p:sp>
      <p:sp>
        <p:nvSpPr>
          <p:cNvPr id="4" name="Espace réservé du texte 3">
            <a:extLst>
              <a:ext uri="{FF2B5EF4-FFF2-40B4-BE49-F238E27FC236}">
                <a16:creationId xmlns:a16="http://schemas.microsoft.com/office/drawing/2014/main" id="{402D4670-08AD-4757-A895-8D53324429A3}"/>
              </a:ext>
            </a:extLst>
          </p:cNvPr>
          <p:cNvSpPr>
            <a:spLocks noGrp="1"/>
          </p:cNvSpPr>
          <p:nvPr>
            <p:ph type="body" sz="quarter" idx="11"/>
          </p:nvPr>
        </p:nvSpPr>
        <p:spPr>
          <a:xfrm>
            <a:off x="1457325" y="2303464"/>
            <a:ext cx="8751887" cy="4641646"/>
          </a:xfrm>
        </p:spPr>
        <p:txBody>
          <a:bodyPr/>
          <a:lstStyle/>
          <a:p>
            <a:r>
              <a:rPr lang="fr-FR" dirty="0"/>
              <a:t>Les PSE permettent de préserver et de valoriser les services écosystémiques en utilisant les fonctions écologiques d’un écosystème</a:t>
            </a:r>
          </a:p>
          <a:p>
            <a:r>
              <a:rPr lang="fr-FR" dirty="0"/>
              <a:t>Article L110-1 du code de l’environnement (loi pour la reconquête de la biodiversité 2016)</a:t>
            </a:r>
          </a:p>
          <a:p>
            <a:pPr lvl="1"/>
            <a:r>
              <a:rPr lang="fr-FR" sz="1400" dirty="0"/>
              <a:t>« I. - Les espaces, ressources et milieux naturels terrestres et marins, les sites, les paysages diurnes et nocturnes, la qualité de l'air, les êtres vivants et la biodiversité font partie du patrimoine commun de la nation. </a:t>
            </a:r>
            <a:r>
              <a:rPr lang="fr-FR" sz="1400" u="sng" dirty="0"/>
              <a:t>Ce patrimoine génère des services écosystémiques et des valeurs d'usage</a:t>
            </a:r>
            <a:r>
              <a:rPr lang="fr-FR" sz="1400" dirty="0"/>
              <a:t>. »</a:t>
            </a:r>
          </a:p>
          <a:p>
            <a:pPr lvl="1"/>
            <a:r>
              <a:rPr lang="fr-FR" sz="1400" dirty="0"/>
              <a:t>7° </a:t>
            </a:r>
            <a:r>
              <a:rPr lang="fr-FR" sz="1400" u="sng" dirty="0"/>
              <a:t>Le principe de l'utilisation durable</a:t>
            </a:r>
            <a:r>
              <a:rPr lang="fr-FR" sz="1400" dirty="0"/>
              <a:t>, selon lequel la pratique des usages peut être un instrument qui contribue à la biodiversité ;</a:t>
            </a:r>
          </a:p>
          <a:p>
            <a:pPr lvl="1"/>
            <a:r>
              <a:rPr lang="fr-FR" sz="1400" dirty="0"/>
              <a:t>8° </a:t>
            </a:r>
            <a:r>
              <a:rPr lang="fr-FR" sz="1400" u="sng" dirty="0"/>
              <a:t>Le principe de complémentarité entre l'environnement, l'agriculture</a:t>
            </a:r>
            <a:r>
              <a:rPr lang="fr-FR" sz="1400" dirty="0"/>
              <a:t>, l'aquaculture et la gestion durable des forêts, selon lequel les surfaces agricoles, aquacoles et forestières sont porteuses d'une biodiversité spécifique et variée et les activités agricoles, aquacoles et forestières peuvent être vecteurs d'interactions écosystémiques garantissant, d'une part, la préservation des continuités écologiques et, d'autre part, </a:t>
            </a:r>
            <a:r>
              <a:rPr lang="fr-FR" sz="1400" u="sng" dirty="0"/>
              <a:t>des services environnementaux qui utilisent les fonctions écologiques d'un écosystème pour restaurer, maintenir ou créer de la biodiversité </a:t>
            </a:r>
            <a:r>
              <a:rPr lang="fr-FR" sz="1400" dirty="0"/>
              <a:t>;</a:t>
            </a:r>
          </a:p>
          <a:p>
            <a:pPr lvl="1"/>
            <a:r>
              <a:rPr lang="fr-FR" sz="1600" cap="all" dirty="0"/>
              <a:t>Certains d’ailleurs parlent de paiements pour préservation des services écosystémiques/d’autres de paiements des services rendus pas les écosystèmes. Mais nous conservons le terme de PSE</a:t>
            </a:r>
          </a:p>
        </p:txBody>
      </p:sp>
    </p:spTree>
    <p:extLst>
      <p:ext uri="{BB962C8B-B14F-4D97-AF65-F5344CB8AC3E}">
        <p14:creationId xmlns:p14="http://schemas.microsoft.com/office/powerpoint/2010/main" val="2964724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554182" y="540686"/>
            <a:ext cx="3196123" cy="414917"/>
          </a:xfrm>
        </p:spPr>
        <p:txBody>
          <a:bodyPr/>
          <a:lstStyle/>
          <a:p>
            <a:r>
              <a:rPr lang="fr-FR" sz="2400" dirty="0"/>
              <a:t>les définitions</a:t>
            </a:r>
          </a:p>
        </p:txBody>
      </p:sp>
      <p:sp>
        <p:nvSpPr>
          <p:cNvPr id="4" name="Espace réservé de la date 3"/>
          <p:cNvSpPr>
            <a:spLocks noGrp="1"/>
          </p:cNvSpPr>
          <p:nvPr>
            <p:ph type="dt" sz="half" idx="4294967295"/>
          </p:nvPr>
        </p:nvSpPr>
        <p:spPr>
          <a:xfrm>
            <a:off x="0" y="7080250"/>
            <a:ext cx="2273300" cy="488950"/>
          </a:xfrm>
          <a:prstGeom prst="rect">
            <a:avLst/>
          </a:prstGeom>
        </p:spPr>
        <p:txBody>
          <a:bodyPr/>
          <a:lstStyle/>
          <a:p>
            <a:r>
              <a:rPr lang="fr-FR">
                <a:solidFill>
                  <a:prstClr val="white"/>
                </a:solidFill>
              </a:rPr>
              <a:t>04/12/2017</a:t>
            </a:r>
            <a:endParaRPr lang="fr-FR" dirty="0">
              <a:solidFill>
                <a:prstClr val="white"/>
              </a:solidFill>
            </a:endParaRPr>
          </a:p>
        </p:txBody>
      </p:sp>
      <p:sp>
        <p:nvSpPr>
          <p:cNvPr id="5" name="Espace réservé du pied de page 4"/>
          <p:cNvSpPr>
            <a:spLocks noGrp="1"/>
          </p:cNvSpPr>
          <p:nvPr>
            <p:ph type="ftr" sz="quarter" idx="4294967295"/>
          </p:nvPr>
        </p:nvSpPr>
        <p:spPr>
          <a:xfrm>
            <a:off x="4797425" y="7080250"/>
            <a:ext cx="5894388" cy="488950"/>
          </a:xfrm>
          <a:prstGeom prst="rect">
            <a:avLst/>
          </a:prstGeom>
        </p:spPr>
        <p:txBody>
          <a:bodyPr/>
          <a:lstStyle/>
          <a:p>
            <a:r>
              <a:rPr lang="fr-FR">
                <a:solidFill>
                  <a:prstClr val="white"/>
                </a:solidFill>
              </a:rPr>
              <a:t>journée mondiale des sols</a:t>
            </a:r>
            <a:endParaRPr lang="fr-FR" dirty="0">
              <a:solidFill>
                <a:prstClr val="white"/>
              </a:solidFill>
            </a:endParaRPr>
          </a:p>
        </p:txBody>
      </p:sp>
      <p:graphicFrame>
        <p:nvGraphicFramePr>
          <p:cNvPr id="7" name="Diagramme 6"/>
          <p:cNvGraphicFramePr/>
          <p:nvPr>
            <p:extLst>
              <p:ext uri="{D42A27DB-BD31-4B8C-83A1-F6EECF244321}">
                <p14:modId xmlns:p14="http://schemas.microsoft.com/office/powerpoint/2010/main" val="4251773537"/>
              </p:ext>
            </p:extLst>
          </p:nvPr>
        </p:nvGraphicFramePr>
        <p:xfrm>
          <a:off x="214793" y="1239822"/>
          <a:ext cx="10217960" cy="56151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2662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554182" y="464980"/>
            <a:ext cx="8943722" cy="913515"/>
          </a:xfrm>
        </p:spPr>
        <p:txBody>
          <a:bodyPr/>
          <a:lstStyle/>
          <a:p>
            <a:r>
              <a:rPr lang="fr-FR" sz="2000" dirty="0"/>
              <a:t>Les services environnementaux: c’est remettre l’homme </a:t>
            </a:r>
            <a:br>
              <a:rPr lang="fr-FR" sz="2000" dirty="0"/>
            </a:br>
            <a:r>
              <a:rPr lang="fr-FR" sz="2000" dirty="0"/>
              <a:t>et son activité agricole au cœur de la nature et </a:t>
            </a:r>
            <a:br>
              <a:rPr lang="fr-FR" sz="2000" dirty="0"/>
            </a:br>
            <a:r>
              <a:rPr lang="fr-FR" sz="2000" dirty="0"/>
              <a:t>rémunérer les externalités positives de l’agriculture</a:t>
            </a:r>
          </a:p>
        </p:txBody>
      </p:sp>
      <p:sp>
        <p:nvSpPr>
          <p:cNvPr id="4" name="Espace réservé de la date 3"/>
          <p:cNvSpPr>
            <a:spLocks noGrp="1"/>
          </p:cNvSpPr>
          <p:nvPr>
            <p:ph type="dt" sz="half" idx="4294967295"/>
          </p:nvPr>
        </p:nvSpPr>
        <p:spPr>
          <a:xfrm>
            <a:off x="0" y="7080250"/>
            <a:ext cx="2273300" cy="488950"/>
          </a:xfrm>
          <a:prstGeom prst="rect">
            <a:avLst/>
          </a:prstGeom>
        </p:spPr>
        <p:txBody>
          <a:bodyPr/>
          <a:lstStyle/>
          <a:p>
            <a:r>
              <a:rPr lang="fr-FR">
                <a:solidFill>
                  <a:prstClr val="white"/>
                </a:solidFill>
              </a:rPr>
              <a:t>04/12/2017</a:t>
            </a:r>
            <a:endParaRPr lang="fr-FR" dirty="0">
              <a:solidFill>
                <a:prstClr val="white"/>
              </a:solidFill>
            </a:endParaRPr>
          </a:p>
        </p:txBody>
      </p:sp>
      <p:sp>
        <p:nvSpPr>
          <p:cNvPr id="5" name="Espace réservé du pied de page 4"/>
          <p:cNvSpPr>
            <a:spLocks noGrp="1"/>
          </p:cNvSpPr>
          <p:nvPr>
            <p:ph type="ftr" sz="quarter" idx="4294967295"/>
          </p:nvPr>
        </p:nvSpPr>
        <p:spPr>
          <a:xfrm>
            <a:off x="4797425" y="7080250"/>
            <a:ext cx="5894388" cy="488950"/>
          </a:xfrm>
          <a:prstGeom prst="rect">
            <a:avLst/>
          </a:prstGeom>
        </p:spPr>
        <p:txBody>
          <a:bodyPr/>
          <a:lstStyle/>
          <a:p>
            <a:r>
              <a:rPr lang="fr-FR">
                <a:solidFill>
                  <a:prstClr val="white"/>
                </a:solidFill>
              </a:rPr>
              <a:t>journée mondiale des sols</a:t>
            </a:r>
            <a:endParaRPr lang="fr-FR" dirty="0">
              <a:solidFill>
                <a:prstClr val="white"/>
              </a:solidFill>
            </a:endParaRPr>
          </a:p>
        </p:txBody>
      </p:sp>
      <p:graphicFrame>
        <p:nvGraphicFramePr>
          <p:cNvPr id="7" name="Diagramme 6"/>
          <p:cNvGraphicFramePr/>
          <p:nvPr>
            <p:extLst>
              <p:ext uri="{D42A27DB-BD31-4B8C-83A1-F6EECF244321}">
                <p14:modId xmlns:p14="http://schemas.microsoft.com/office/powerpoint/2010/main" val="4190463166"/>
              </p:ext>
            </p:extLst>
          </p:nvPr>
        </p:nvGraphicFramePr>
        <p:xfrm>
          <a:off x="742128" y="2668580"/>
          <a:ext cx="8731303" cy="44798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ZoneTexte 1"/>
          <p:cNvSpPr txBox="1"/>
          <p:nvPr/>
        </p:nvSpPr>
        <p:spPr>
          <a:xfrm>
            <a:off x="4869654" y="2282133"/>
            <a:ext cx="5368777" cy="397673"/>
          </a:xfrm>
          <a:prstGeom prst="rect">
            <a:avLst/>
          </a:prstGeom>
          <a:noFill/>
        </p:spPr>
        <p:txBody>
          <a:bodyPr wrap="none" rtlCol="0">
            <a:spAutoFit/>
          </a:bodyPr>
          <a:lstStyle/>
          <a:p>
            <a:r>
              <a:rPr lang="fr-FR" sz="1984" b="1" dirty="0"/>
              <a:t>Paiement pour services environnementaux</a:t>
            </a:r>
          </a:p>
        </p:txBody>
      </p:sp>
    </p:spTree>
    <p:extLst>
      <p:ext uri="{BB962C8B-B14F-4D97-AF65-F5344CB8AC3E}">
        <p14:creationId xmlns:p14="http://schemas.microsoft.com/office/powerpoint/2010/main" val="913005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5B89BEC-1577-4697-882E-275355A1AC9D}"/>
              </a:ext>
            </a:extLst>
          </p:cNvPr>
          <p:cNvSpPr>
            <a:spLocks noGrp="1"/>
          </p:cNvSpPr>
          <p:nvPr>
            <p:ph type="sldNum" sz="quarter" idx="10"/>
          </p:nvPr>
        </p:nvSpPr>
        <p:spPr/>
        <p:txBody>
          <a:bodyPr/>
          <a:lstStyle/>
          <a:p>
            <a:fld id="{BDE4E942-6822-AF4C-A480-3BE52764660B}" type="slidenum">
              <a:rPr lang="fr-FR" smtClean="0"/>
              <a:pPr/>
              <a:t>15</a:t>
            </a:fld>
            <a:endParaRPr lang="fr-FR"/>
          </a:p>
        </p:txBody>
      </p:sp>
      <p:sp>
        <p:nvSpPr>
          <p:cNvPr id="3" name="Titre 2">
            <a:extLst>
              <a:ext uri="{FF2B5EF4-FFF2-40B4-BE49-F238E27FC236}">
                <a16:creationId xmlns:a16="http://schemas.microsoft.com/office/drawing/2014/main" id="{D42C6132-5778-4543-90E6-D5E61B60B6BF}"/>
              </a:ext>
            </a:extLst>
          </p:cNvPr>
          <p:cNvSpPr>
            <a:spLocks noGrp="1"/>
          </p:cNvSpPr>
          <p:nvPr>
            <p:ph type="title"/>
          </p:nvPr>
        </p:nvSpPr>
        <p:spPr>
          <a:xfrm>
            <a:off x="2152083" y="3223191"/>
            <a:ext cx="6387646" cy="968915"/>
          </a:xfrm>
        </p:spPr>
        <p:txBody>
          <a:bodyPr/>
          <a:lstStyle/>
          <a:p>
            <a:r>
              <a:rPr lang="fr-FR" dirty="0"/>
              <a:t>Les principes de base des PSE</a:t>
            </a:r>
          </a:p>
        </p:txBody>
      </p:sp>
      <p:sp>
        <p:nvSpPr>
          <p:cNvPr id="4" name="Espace réservé du texte 3">
            <a:extLst>
              <a:ext uri="{FF2B5EF4-FFF2-40B4-BE49-F238E27FC236}">
                <a16:creationId xmlns:a16="http://schemas.microsoft.com/office/drawing/2014/main" id="{8963C700-4443-488D-84C0-8874FDEF68D0}"/>
              </a:ext>
            </a:extLst>
          </p:cNvPr>
          <p:cNvSpPr>
            <a:spLocks noGrp="1"/>
          </p:cNvSpPr>
          <p:nvPr>
            <p:ph type="body" sz="quarter" idx="42"/>
          </p:nvPr>
        </p:nvSpPr>
        <p:spPr/>
        <p:txBody>
          <a:bodyPr/>
          <a:lstStyle/>
          <a:p>
            <a:endParaRPr lang="fr-FR"/>
          </a:p>
        </p:txBody>
      </p:sp>
    </p:spTree>
    <p:extLst>
      <p:ext uri="{BB962C8B-B14F-4D97-AF65-F5344CB8AC3E}">
        <p14:creationId xmlns:p14="http://schemas.microsoft.com/office/powerpoint/2010/main" val="760374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046F8C-B058-4ECC-B244-EFBC41E036BA}"/>
              </a:ext>
            </a:extLst>
          </p:cNvPr>
          <p:cNvSpPr>
            <a:spLocks noGrp="1"/>
          </p:cNvSpPr>
          <p:nvPr>
            <p:ph type="title"/>
          </p:nvPr>
        </p:nvSpPr>
        <p:spPr>
          <a:xfrm>
            <a:off x="554183" y="582236"/>
            <a:ext cx="2385645" cy="331817"/>
          </a:xfrm>
        </p:spPr>
        <p:txBody>
          <a:bodyPr/>
          <a:lstStyle/>
          <a:p>
            <a:r>
              <a:rPr lang="fr-FR" dirty="0"/>
              <a:t>Objet des PSE</a:t>
            </a:r>
          </a:p>
        </p:txBody>
      </p:sp>
      <p:sp>
        <p:nvSpPr>
          <p:cNvPr id="3" name="Espace réservé du numéro de diapositive 2">
            <a:extLst>
              <a:ext uri="{FF2B5EF4-FFF2-40B4-BE49-F238E27FC236}">
                <a16:creationId xmlns:a16="http://schemas.microsoft.com/office/drawing/2014/main" id="{DC68CEDB-1673-46AA-8A05-A0259E8D240B}"/>
              </a:ext>
            </a:extLst>
          </p:cNvPr>
          <p:cNvSpPr>
            <a:spLocks noGrp="1"/>
          </p:cNvSpPr>
          <p:nvPr>
            <p:ph type="sldNum" sz="quarter" idx="10"/>
          </p:nvPr>
        </p:nvSpPr>
        <p:spPr/>
        <p:txBody>
          <a:bodyPr/>
          <a:lstStyle/>
          <a:p>
            <a:fld id="{BDE4E942-6822-AF4C-A480-3BE52764660B}" type="slidenum">
              <a:rPr lang="fr-FR" smtClean="0"/>
              <a:pPr/>
              <a:t>16</a:t>
            </a:fld>
            <a:endParaRPr lang="fr-FR"/>
          </a:p>
        </p:txBody>
      </p:sp>
      <p:sp>
        <p:nvSpPr>
          <p:cNvPr id="4" name="Espace réservé du texte 3">
            <a:extLst>
              <a:ext uri="{FF2B5EF4-FFF2-40B4-BE49-F238E27FC236}">
                <a16:creationId xmlns:a16="http://schemas.microsoft.com/office/drawing/2014/main" id="{6F84E3AF-D876-4958-BEE7-8A160442D82F}"/>
              </a:ext>
            </a:extLst>
          </p:cNvPr>
          <p:cNvSpPr>
            <a:spLocks noGrp="1"/>
          </p:cNvSpPr>
          <p:nvPr>
            <p:ph type="body" sz="quarter" idx="11"/>
          </p:nvPr>
        </p:nvSpPr>
        <p:spPr>
          <a:xfrm>
            <a:off x="1457325" y="2303464"/>
            <a:ext cx="8751887" cy="2057862"/>
          </a:xfrm>
        </p:spPr>
        <p:txBody>
          <a:bodyPr/>
          <a:lstStyle/>
          <a:p>
            <a:r>
              <a:rPr lang="fr-FR" dirty="0"/>
              <a:t>– organiser la rémunération des Hommes qui rendent services à d’autres Hommes en améliorant ou en maintenant les services écosystémiques</a:t>
            </a:r>
          </a:p>
          <a:p>
            <a:pPr lvl="1"/>
            <a:r>
              <a:rPr lang="fr-FR" dirty="0"/>
              <a:t>- </a:t>
            </a:r>
            <a:r>
              <a:rPr lang="fr-FR" sz="1400" dirty="0"/>
              <a:t>Ces financeurs peuvent être des individus, des entreprises, des associations, des acteurs publics</a:t>
            </a:r>
          </a:p>
          <a:p>
            <a:r>
              <a:rPr lang="fr-FR" dirty="0"/>
              <a:t>– rémunérer le changement de pratiques, le changement d’usage des terres, comme le maintien de pratiques favorables et d’usage afin de valoriser les services écosystémiques</a:t>
            </a:r>
          </a:p>
          <a:p>
            <a:endParaRPr lang="fr-FR" dirty="0"/>
          </a:p>
        </p:txBody>
      </p:sp>
    </p:spTree>
    <p:extLst>
      <p:ext uri="{BB962C8B-B14F-4D97-AF65-F5344CB8AC3E}">
        <p14:creationId xmlns:p14="http://schemas.microsoft.com/office/powerpoint/2010/main" val="3117957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BF77F3-3236-4CFB-8C82-354274B8FF4B}"/>
              </a:ext>
            </a:extLst>
          </p:cNvPr>
          <p:cNvSpPr>
            <a:spLocks noGrp="1"/>
          </p:cNvSpPr>
          <p:nvPr>
            <p:ph type="title"/>
          </p:nvPr>
        </p:nvSpPr>
        <p:spPr>
          <a:xfrm>
            <a:off x="554183" y="582236"/>
            <a:ext cx="2954069" cy="331817"/>
          </a:xfrm>
        </p:spPr>
        <p:txBody>
          <a:bodyPr/>
          <a:lstStyle/>
          <a:p>
            <a:r>
              <a:rPr lang="fr-FR" dirty="0"/>
              <a:t>Définition des PSE</a:t>
            </a:r>
          </a:p>
        </p:txBody>
      </p:sp>
      <p:sp>
        <p:nvSpPr>
          <p:cNvPr id="3" name="Espace réservé du numéro de diapositive 2">
            <a:extLst>
              <a:ext uri="{FF2B5EF4-FFF2-40B4-BE49-F238E27FC236}">
                <a16:creationId xmlns:a16="http://schemas.microsoft.com/office/drawing/2014/main" id="{6B34E2B5-FD82-40F1-89EB-0F39499FE918}"/>
              </a:ext>
            </a:extLst>
          </p:cNvPr>
          <p:cNvSpPr>
            <a:spLocks noGrp="1"/>
          </p:cNvSpPr>
          <p:nvPr>
            <p:ph type="sldNum" sz="quarter" idx="10"/>
          </p:nvPr>
        </p:nvSpPr>
        <p:spPr/>
        <p:txBody>
          <a:bodyPr/>
          <a:lstStyle/>
          <a:p>
            <a:fld id="{BDE4E942-6822-AF4C-A480-3BE52764660B}" type="slidenum">
              <a:rPr lang="fr-FR" smtClean="0"/>
              <a:pPr/>
              <a:t>17</a:t>
            </a:fld>
            <a:endParaRPr lang="fr-FR"/>
          </a:p>
        </p:txBody>
      </p:sp>
      <p:sp>
        <p:nvSpPr>
          <p:cNvPr id="4" name="Espace réservé du texte 3">
            <a:extLst>
              <a:ext uri="{FF2B5EF4-FFF2-40B4-BE49-F238E27FC236}">
                <a16:creationId xmlns:a16="http://schemas.microsoft.com/office/drawing/2014/main" id="{34709AAE-6502-46C2-A57C-5F22890D3DA4}"/>
              </a:ext>
            </a:extLst>
          </p:cNvPr>
          <p:cNvSpPr>
            <a:spLocks noGrp="1"/>
          </p:cNvSpPr>
          <p:nvPr>
            <p:ph type="body" sz="quarter" idx="11"/>
          </p:nvPr>
        </p:nvSpPr>
        <p:spPr>
          <a:xfrm>
            <a:off x="1457325" y="2303464"/>
            <a:ext cx="8751887" cy="2162506"/>
          </a:xfrm>
        </p:spPr>
        <p:txBody>
          <a:bodyPr/>
          <a:lstStyle/>
          <a:p>
            <a:r>
              <a:rPr lang="fr-FR" dirty="0"/>
              <a:t>– les PSE sont des instruments économiques permettant d’obtenir d’un producteur,</a:t>
            </a:r>
          </a:p>
          <a:p>
            <a:pPr marL="228600" lvl="1" indent="-228600">
              <a:buFont typeface="+mj-lt"/>
              <a:buAutoNum type="arabicPeriod"/>
            </a:pPr>
            <a:r>
              <a:rPr lang="fr-FR" dirty="0"/>
              <a:t>– </a:t>
            </a:r>
            <a:r>
              <a:rPr lang="fr-FR" sz="1600" dirty="0"/>
              <a:t>par un paiement incitatif source de revenus supplémentaires</a:t>
            </a:r>
          </a:p>
          <a:p>
            <a:pPr marL="228600" lvl="1" indent="-228600">
              <a:buFont typeface="+mj-lt"/>
              <a:buAutoNum type="arabicPeriod"/>
            </a:pPr>
            <a:r>
              <a:rPr lang="fr-FR" sz="1600" dirty="0"/>
              <a:t>– qu’il modifie ou pas ses pratiques, qu’il use d’une certaine façon de ses terres dans une optique environnementale</a:t>
            </a:r>
          </a:p>
          <a:p>
            <a:pPr marL="228600" lvl="1" indent="-228600">
              <a:buFont typeface="+mj-lt"/>
              <a:buAutoNum type="arabicPeriod"/>
            </a:pPr>
            <a:r>
              <a:rPr lang="fr-FR" sz="1600" dirty="0"/>
              <a:t>– sans qu’il ne soit contraint par la loi ou par une norme: il s’agit d’une démarche volontaire pour valoriser des pratiques agricoles</a:t>
            </a:r>
          </a:p>
        </p:txBody>
      </p:sp>
    </p:spTree>
    <p:extLst>
      <p:ext uri="{BB962C8B-B14F-4D97-AF65-F5344CB8AC3E}">
        <p14:creationId xmlns:p14="http://schemas.microsoft.com/office/powerpoint/2010/main" val="525505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FF0FCD-D859-4038-A60D-3B95E05A72E5}"/>
              </a:ext>
            </a:extLst>
          </p:cNvPr>
          <p:cNvSpPr>
            <a:spLocks noGrp="1"/>
          </p:cNvSpPr>
          <p:nvPr>
            <p:ph type="title"/>
          </p:nvPr>
        </p:nvSpPr>
        <p:spPr>
          <a:xfrm>
            <a:off x="554182" y="582236"/>
            <a:ext cx="6423487" cy="669694"/>
          </a:xfrm>
        </p:spPr>
        <p:txBody>
          <a:bodyPr/>
          <a:lstStyle/>
          <a:p>
            <a:r>
              <a:rPr lang="fr-FR" dirty="0"/>
              <a:t>Le contrat: instrument juridique du PSE</a:t>
            </a:r>
            <a:br>
              <a:rPr lang="fr-FR" dirty="0"/>
            </a:br>
            <a:endParaRPr lang="fr-FR" dirty="0"/>
          </a:p>
        </p:txBody>
      </p:sp>
      <p:sp>
        <p:nvSpPr>
          <p:cNvPr id="3" name="Espace réservé du numéro de diapositive 2">
            <a:extLst>
              <a:ext uri="{FF2B5EF4-FFF2-40B4-BE49-F238E27FC236}">
                <a16:creationId xmlns:a16="http://schemas.microsoft.com/office/drawing/2014/main" id="{E76C594C-B6E5-4F81-ACF5-877EF6A9A57E}"/>
              </a:ext>
            </a:extLst>
          </p:cNvPr>
          <p:cNvSpPr>
            <a:spLocks noGrp="1"/>
          </p:cNvSpPr>
          <p:nvPr>
            <p:ph type="sldNum" sz="quarter" idx="10"/>
          </p:nvPr>
        </p:nvSpPr>
        <p:spPr/>
        <p:txBody>
          <a:bodyPr/>
          <a:lstStyle/>
          <a:p>
            <a:fld id="{BDE4E942-6822-AF4C-A480-3BE52764660B}" type="slidenum">
              <a:rPr lang="fr-FR" smtClean="0"/>
              <a:pPr/>
              <a:t>18</a:t>
            </a:fld>
            <a:endParaRPr lang="fr-FR"/>
          </a:p>
        </p:txBody>
      </p:sp>
      <p:sp>
        <p:nvSpPr>
          <p:cNvPr id="4" name="Espace réservé du texte 3">
            <a:extLst>
              <a:ext uri="{FF2B5EF4-FFF2-40B4-BE49-F238E27FC236}">
                <a16:creationId xmlns:a16="http://schemas.microsoft.com/office/drawing/2014/main" id="{5F630565-4BAF-44F5-96EB-286E6A04FB14}"/>
              </a:ext>
            </a:extLst>
          </p:cNvPr>
          <p:cNvSpPr>
            <a:spLocks noGrp="1"/>
          </p:cNvSpPr>
          <p:nvPr>
            <p:ph type="body" sz="quarter" idx="11"/>
          </p:nvPr>
        </p:nvSpPr>
        <p:spPr>
          <a:xfrm>
            <a:off x="1457325" y="1916838"/>
            <a:ext cx="8751887" cy="4910951"/>
          </a:xfrm>
        </p:spPr>
        <p:txBody>
          <a:bodyPr/>
          <a:lstStyle/>
          <a:p>
            <a:r>
              <a:rPr lang="fr-FR" dirty="0"/>
              <a:t>instrument de consentements mutuels pour agir sur des </a:t>
            </a:r>
            <a:br>
              <a:rPr lang="fr-FR" dirty="0"/>
            </a:br>
            <a:r>
              <a:rPr lang="fr-FR" dirty="0"/>
              <a:t>pratiques contre rémunération, source de revenu supplémentaire</a:t>
            </a:r>
          </a:p>
          <a:p>
            <a:pPr lvl="1"/>
            <a:r>
              <a:rPr lang="fr-FR" sz="1400" dirty="0"/>
              <a:t>Le consentement à payer / le consentement à faire et à s’engager sur le très long terme</a:t>
            </a:r>
          </a:p>
          <a:p>
            <a:pPr lvl="1"/>
            <a:r>
              <a:rPr lang="fr-FR" sz="1400" dirty="0"/>
              <a:t>Le montant du paiement est le fruit d’une négociation entre les parties et résulte généralement d’un compromis entre les coûts d’opportunités des changements de pratiques des fournisseurs de services, d’une part et le consentement à payer des bénéficiaires de l’autre</a:t>
            </a:r>
          </a:p>
          <a:p>
            <a:pPr lvl="1"/>
            <a:r>
              <a:rPr lang="fr-FR" sz="1400" dirty="0"/>
              <a:t>Il s’agit bien de rémunération pour les prestations fournies et pas d’une indemnisation pour un surcoût ou un manque à gagner: Quand un agriculteur perçoit des paiements qui couvrent les coûts supplémentaires et les pertes de revenus résultant des engagements contractés, il n’y a pas paiement incitatif et donc pas de PSE;</a:t>
            </a:r>
          </a:p>
          <a:p>
            <a:r>
              <a:rPr lang="fr-FR" dirty="0"/>
              <a:t>L’archétype de cette démarche consiste alors en un accord volontaire contractuel et bilatéral entre des bénéficiaires de services environnementaux et des producteurs agricoles</a:t>
            </a:r>
          </a:p>
          <a:p>
            <a:pPr lvl="1"/>
            <a:r>
              <a:rPr lang="fr-FR" sz="1400" dirty="0"/>
              <a:t>Il ne s’agit pas de réagir à une contrainte réglementaire mais d’enclencher des démarches volontaires / Quand un agriculteur respecte la réglementation il ne rend pas un service environnemental: le PSE doit l’encourager à aller au-delà de la réglementation. </a:t>
            </a:r>
          </a:p>
          <a:p>
            <a:r>
              <a:rPr lang="fr-FR" dirty="0"/>
              <a:t>Le contrat peut être passé pour de très nombreuses années, de façon solidaire</a:t>
            </a:r>
          </a:p>
        </p:txBody>
      </p:sp>
    </p:spTree>
    <p:extLst>
      <p:ext uri="{BB962C8B-B14F-4D97-AF65-F5344CB8AC3E}">
        <p14:creationId xmlns:p14="http://schemas.microsoft.com/office/powerpoint/2010/main" val="4045498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a:t>Mécanique juridique</a:t>
            </a:r>
          </a:p>
        </p:txBody>
      </p:sp>
      <p:sp>
        <p:nvSpPr>
          <p:cNvPr id="3" name="Espace réservé du numéro de diapositive 2"/>
          <p:cNvSpPr>
            <a:spLocks noGrp="1"/>
          </p:cNvSpPr>
          <p:nvPr>
            <p:ph type="sldNum" sz="quarter" idx="10"/>
          </p:nvPr>
        </p:nvSpPr>
        <p:spPr/>
        <p:txBody>
          <a:bodyPr/>
          <a:lstStyle/>
          <a:p>
            <a:fld id="{F17206C4-387F-4CF2-9E32-8D33FE789A78}" type="slidenum">
              <a:rPr lang="fr-FR" smtClean="0"/>
              <a:pPr/>
              <a:t>19</a:t>
            </a:fld>
            <a:endParaRPr lang="fr-FR" dirty="0"/>
          </a:p>
        </p:txBody>
      </p:sp>
      <p:sp>
        <p:nvSpPr>
          <p:cNvPr id="4" name="Espace réservé de la date 3"/>
          <p:cNvSpPr>
            <a:spLocks noGrp="1"/>
          </p:cNvSpPr>
          <p:nvPr>
            <p:ph type="dt" sz="half" idx="4294967295"/>
          </p:nvPr>
        </p:nvSpPr>
        <p:spPr>
          <a:xfrm>
            <a:off x="0" y="7080250"/>
            <a:ext cx="2273300" cy="488950"/>
          </a:xfrm>
          <a:prstGeom prst="rect">
            <a:avLst/>
          </a:prstGeom>
        </p:spPr>
        <p:txBody>
          <a:bodyPr/>
          <a:lstStyle/>
          <a:p>
            <a:r>
              <a:rPr lang="fr-FR">
                <a:solidFill>
                  <a:prstClr val="white"/>
                </a:solidFill>
              </a:rPr>
              <a:t>10 novembre 2016</a:t>
            </a:r>
            <a:endParaRPr lang="fr-FR" dirty="0">
              <a:solidFill>
                <a:prstClr val="white"/>
              </a:solidFill>
            </a:endParaRPr>
          </a:p>
        </p:txBody>
      </p:sp>
      <p:sp>
        <p:nvSpPr>
          <p:cNvPr id="5" name="Espace réservé du pied de page 4"/>
          <p:cNvSpPr>
            <a:spLocks noGrp="1"/>
          </p:cNvSpPr>
          <p:nvPr>
            <p:ph type="ftr" sz="quarter" idx="4294967295"/>
          </p:nvPr>
        </p:nvSpPr>
        <p:spPr>
          <a:xfrm>
            <a:off x="4797425" y="7080250"/>
            <a:ext cx="5894388" cy="488950"/>
          </a:xfrm>
          <a:prstGeom prst="rect">
            <a:avLst/>
          </a:prstGeom>
        </p:spPr>
        <p:txBody>
          <a:bodyPr/>
          <a:lstStyle/>
          <a:p>
            <a:r>
              <a:rPr lang="fr-FR">
                <a:solidFill>
                  <a:prstClr val="white"/>
                </a:solidFill>
              </a:rPr>
              <a:t>Carole Hernandez Zakine - LU HARMONY </a:t>
            </a:r>
            <a:endParaRPr lang="fr-FR" dirty="0">
              <a:solidFill>
                <a:prstClr val="white"/>
              </a:solidFill>
            </a:endParaRPr>
          </a:p>
        </p:txBody>
      </p:sp>
      <p:graphicFrame>
        <p:nvGraphicFramePr>
          <p:cNvPr id="7" name="Diagramme 6"/>
          <p:cNvGraphicFramePr/>
          <p:nvPr>
            <p:extLst>
              <p:ext uri="{D42A27DB-BD31-4B8C-83A1-F6EECF244321}">
                <p14:modId xmlns:p14="http://schemas.microsoft.com/office/powerpoint/2010/main" val="4162439539"/>
              </p:ext>
            </p:extLst>
          </p:nvPr>
        </p:nvGraphicFramePr>
        <p:xfrm>
          <a:off x="821504" y="1539934"/>
          <a:ext cx="9048805" cy="44798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3855220" y="5208596"/>
            <a:ext cx="3889399" cy="1569660"/>
          </a:xfrm>
          <a:prstGeom prst="rect">
            <a:avLst/>
          </a:prstGeom>
          <a:ln w="19050">
            <a:solidFill>
              <a:schemeClr val="accent1"/>
            </a:solidFill>
          </a:ln>
        </p:spPr>
        <p:txBody>
          <a:bodyPr wrap="square">
            <a:spAutoFit/>
          </a:bodyPr>
          <a:lstStyle/>
          <a:p>
            <a:r>
              <a:rPr lang="fr-FR" sz="1600" b="1" dirty="0"/>
              <a:t>Les paiements PAC comme les paiements financés sur d’autres fonds ne peuvent aller au-delà des manques à gagner et des surcoûts engendrés par les actions mises en œuvre par les agriculteurs</a:t>
            </a:r>
          </a:p>
        </p:txBody>
      </p:sp>
      <p:sp>
        <p:nvSpPr>
          <p:cNvPr id="10" name="Rectangle 9"/>
          <p:cNvSpPr/>
          <p:nvPr/>
        </p:nvSpPr>
        <p:spPr>
          <a:xfrm>
            <a:off x="8124048" y="5310376"/>
            <a:ext cx="2143138" cy="1077218"/>
          </a:xfrm>
          <a:prstGeom prst="rect">
            <a:avLst/>
          </a:prstGeom>
          <a:ln>
            <a:solidFill>
              <a:schemeClr val="accent1"/>
            </a:solidFill>
          </a:ln>
        </p:spPr>
        <p:txBody>
          <a:bodyPr wrap="square">
            <a:spAutoFit/>
          </a:bodyPr>
          <a:lstStyle/>
          <a:p>
            <a:r>
              <a:rPr lang="fr-FR" sz="1600" b="1" dirty="0"/>
              <a:t>Prix d’un travail, d’un service rendu, d’un produit vendu – argent privé </a:t>
            </a:r>
          </a:p>
        </p:txBody>
      </p:sp>
      <p:cxnSp>
        <p:nvCxnSpPr>
          <p:cNvPr id="11" name="Connecteur droit avec flèche 10"/>
          <p:cNvCxnSpPr>
            <a:endCxn id="10" idx="0"/>
          </p:cNvCxnSpPr>
          <p:nvPr/>
        </p:nvCxnSpPr>
        <p:spPr>
          <a:xfrm>
            <a:off x="9195617" y="3303584"/>
            <a:ext cx="0" cy="2006792"/>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3" name="Accolade fermante 12">
            <a:extLst>
              <a:ext uri="{FF2B5EF4-FFF2-40B4-BE49-F238E27FC236}">
                <a16:creationId xmlns:a16="http://schemas.microsoft.com/office/drawing/2014/main" id="{B4C32A19-0E45-447D-834B-9F4E6EF819B6}"/>
              </a:ext>
            </a:extLst>
          </p:cNvPr>
          <p:cNvSpPr/>
          <p:nvPr/>
        </p:nvSpPr>
        <p:spPr>
          <a:xfrm rot="5400000" flipV="1">
            <a:off x="6183263" y="3179002"/>
            <a:ext cx="913128" cy="2884279"/>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2476184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2C572E-0B61-467F-8E3A-55EFE0D21067}"/>
              </a:ext>
            </a:extLst>
          </p:cNvPr>
          <p:cNvSpPr>
            <a:spLocks noGrp="1"/>
          </p:cNvSpPr>
          <p:nvPr>
            <p:ph type="title"/>
          </p:nvPr>
        </p:nvSpPr>
        <p:spPr>
          <a:xfrm>
            <a:off x="554183" y="582236"/>
            <a:ext cx="3582511" cy="331817"/>
          </a:xfrm>
        </p:spPr>
        <p:txBody>
          <a:bodyPr/>
          <a:lstStyle/>
          <a:p>
            <a:r>
              <a:rPr lang="fr-FR" dirty="0"/>
              <a:t>Raison de ma présence</a:t>
            </a:r>
          </a:p>
        </p:txBody>
      </p:sp>
      <p:sp>
        <p:nvSpPr>
          <p:cNvPr id="3" name="Espace réservé du numéro de diapositive 2">
            <a:extLst>
              <a:ext uri="{FF2B5EF4-FFF2-40B4-BE49-F238E27FC236}">
                <a16:creationId xmlns:a16="http://schemas.microsoft.com/office/drawing/2014/main" id="{76DF3CE4-4E4F-461D-8205-586D736E5291}"/>
              </a:ext>
            </a:extLst>
          </p:cNvPr>
          <p:cNvSpPr>
            <a:spLocks noGrp="1"/>
          </p:cNvSpPr>
          <p:nvPr>
            <p:ph type="sldNum" sz="quarter" idx="10"/>
          </p:nvPr>
        </p:nvSpPr>
        <p:spPr/>
        <p:txBody>
          <a:bodyPr/>
          <a:lstStyle/>
          <a:p>
            <a:fld id="{BDE4E942-6822-AF4C-A480-3BE52764660B}" type="slidenum">
              <a:rPr lang="fr-FR" smtClean="0"/>
              <a:pPr/>
              <a:t>2</a:t>
            </a:fld>
            <a:endParaRPr lang="fr-FR"/>
          </a:p>
        </p:txBody>
      </p:sp>
      <p:pic>
        <p:nvPicPr>
          <p:cNvPr id="5" name="Picture 2" descr="Couv-Note Eau -février 2013">
            <a:extLst>
              <a:ext uri="{FF2B5EF4-FFF2-40B4-BE49-F238E27FC236}">
                <a16:creationId xmlns:a16="http://schemas.microsoft.com/office/drawing/2014/main" id="{EA679A1D-4696-45A5-BF54-3CD1E95E4B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667" y="1142632"/>
            <a:ext cx="3453293" cy="47874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2C8768B1-D61B-4EE1-BF80-01A5741B16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6341" y="1358350"/>
            <a:ext cx="3822158" cy="5299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46462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FD23384-3980-4EB4-A245-FD298BF09040}"/>
              </a:ext>
            </a:extLst>
          </p:cNvPr>
          <p:cNvSpPr>
            <a:spLocks noGrp="1"/>
          </p:cNvSpPr>
          <p:nvPr>
            <p:ph type="sldNum" sz="quarter" idx="10"/>
          </p:nvPr>
        </p:nvSpPr>
        <p:spPr/>
        <p:txBody>
          <a:bodyPr/>
          <a:lstStyle/>
          <a:p>
            <a:fld id="{BDE4E942-6822-AF4C-A480-3BE52764660B}" type="slidenum">
              <a:rPr lang="fr-FR" smtClean="0"/>
              <a:pPr/>
              <a:t>20</a:t>
            </a:fld>
            <a:endParaRPr lang="fr-FR"/>
          </a:p>
        </p:txBody>
      </p:sp>
      <p:sp>
        <p:nvSpPr>
          <p:cNvPr id="3" name="Titre 2">
            <a:extLst>
              <a:ext uri="{FF2B5EF4-FFF2-40B4-BE49-F238E27FC236}">
                <a16:creationId xmlns:a16="http://schemas.microsoft.com/office/drawing/2014/main" id="{040642AF-CAF4-4DD0-97BF-0472B11B6853}"/>
              </a:ext>
            </a:extLst>
          </p:cNvPr>
          <p:cNvSpPr>
            <a:spLocks noGrp="1"/>
          </p:cNvSpPr>
          <p:nvPr>
            <p:ph type="title"/>
          </p:nvPr>
        </p:nvSpPr>
        <p:spPr>
          <a:xfrm>
            <a:off x="2152083" y="3444790"/>
            <a:ext cx="6387646" cy="525716"/>
          </a:xfrm>
        </p:spPr>
        <p:txBody>
          <a:bodyPr/>
          <a:lstStyle/>
          <a:p>
            <a:r>
              <a:rPr lang="fr-FR" dirty="0"/>
              <a:t>Exemples de PSE privés</a:t>
            </a:r>
          </a:p>
        </p:txBody>
      </p:sp>
      <p:sp>
        <p:nvSpPr>
          <p:cNvPr id="4" name="Espace réservé du texte 3">
            <a:extLst>
              <a:ext uri="{FF2B5EF4-FFF2-40B4-BE49-F238E27FC236}">
                <a16:creationId xmlns:a16="http://schemas.microsoft.com/office/drawing/2014/main" id="{F1124511-9ABB-41D9-8232-87D95DCE7927}"/>
              </a:ext>
            </a:extLst>
          </p:cNvPr>
          <p:cNvSpPr>
            <a:spLocks noGrp="1"/>
          </p:cNvSpPr>
          <p:nvPr>
            <p:ph type="body" sz="quarter" idx="42"/>
          </p:nvPr>
        </p:nvSpPr>
        <p:spPr/>
        <p:txBody>
          <a:bodyPr/>
          <a:lstStyle/>
          <a:p>
            <a:endParaRPr lang="fr-FR"/>
          </a:p>
        </p:txBody>
      </p:sp>
    </p:spTree>
    <p:extLst>
      <p:ext uri="{BB962C8B-B14F-4D97-AF65-F5344CB8AC3E}">
        <p14:creationId xmlns:p14="http://schemas.microsoft.com/office/powerpoint/2010/main" val="3236272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B5793A-FAB0-4F8B-845E-230DF924D26B}"/>
              </a:ext>
            </a:extLst>
          </p:cNvPr>
          <p:cNvSpPr>
            <a:spLocks noGrp="1"/>
          </p:cNvSpPr>
          <p:nvPr>
            <p:ph type="title"/>
          </p:nvPr>
        </p:nvSpPr>
        <p:spPr>
          <a:xfrm>
            <a:off x="554183" y="463724"/>
            <a:ext cx="8526044" cy="581116"/>
          </a:xfrm>
        </p:spPr>
        <p:txBody>
          <a:bodyPr/>
          <a:lstStyle/>
          <a:p>
            <a:r>
              <a:rPr lang="fr-FR" dirty="0"/>
              <a:t>Chaine de contrats = ensemble contractuel qui fonctionne</a:t>
            </a:r>
            <a:br>
              <a:rPr lang="fr-FR" dirty="0"/>
            </a:br>
            <a:r>
              <a:rPr lang="fr-FR" dirty="0"/>
              <a:t>en terme de conformité et d’intérêts communs</a:t>
            </a:r>
          </a:p>
        </p:txBody>
      </p:sp>
      <p:sp>
        <p:nvSpPr>
          <p:cNvPr id="3" name="Espace réservé du numéro de diapositive 2">
            <a:extLst>
              <a:ext uri="{FF2B5EF4-FFF2-40B4-BE49-F238E27FC236}">
                <a16:creationId xmlns:a16="http://schemas.microsoft.com/office/drawing/2014/main" id="{3473BDE1-B4B7-4975-9F17-B78F283A37BB}"/>
              </a:ext>
            </a:extLst>
          </p:cNvPr>
          <p:cNvSpPr>
            <a:spLocks noGrp="1"/>
          </p:cNvSpPr>
          <p:nvPr>
            <p:ph type="sldNum" sz="quarter" idx="10"/>
          </p:nvPr>
        </p:nvSpPr>
        <p:spPr/>
        <p:txBody>
          <a:bodyPr/>
          <a:lstStyle/>
          <a:p>
            <a:fld id="{BDE4E942-6822-AF4C-A480-3BE52764660B}" type="slidenum">
              <a:rPr lang="fr-FR" smtClean="0"/>
              <a:pPr/>
              <a:t>21</a:t>
            </a:fld>
            <a:endParaRPr lang="fr-FR"/>
          </a:p>
        </p:txBody>
      </p:sp>
      <p:graphicFrame>
        <p:nvGraphicFramePr>
          <p:cNvPr id="5" name="Diagramme 4">
            <a:extLst>
              <a:ext uri="{FF2B5EF4-FFF2-40B4-BE49-F238E27FC236}">
                <a16:creationId xmlns:a16="http://schemas.microsoft.com/office/drawing/2014/main" id="{FC284FDB-19A4-45F0-A844-EBC3390719F2}"/>
              </a:ext>
            </a:extLst>
          </p:cNvPr>
          <p:cNvGraphicFramePr/>
          <p:nvPr/>
        </p:nvGraphicFramePr>
        <p:xfrm>
          <a:off x="454874" y="514651"/>
          <a:ext cx="9444972" cy="4535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me 5">
            <a:extLst>
              <a:ext uri="{FF2B5EF4-FFF2-40B4-BE49-F238E27FC236}">
                <a16:creationId xmlns:a16="http://schemas.microsoft.com/office/drawing/2014/main" id="{B6991946-DD14-4D0B-812C-591CA53647CB}"/>
              </a:ext>
            </a:extLst>
          </p:cNvPr>
          <p:cNvGraphicFramePr/>
          <p:nvPr>
            <p:extLst>
              <p:ext uri="{D42A27DB-BD31-4B8C-83A1-F6EECF244321}">
                <p14:modId xmlns:p14="http://schemas.microsoft.com/office/powerpoint/2010/main" val="1047603157"/>
              </p:ext>
            </p:extLst>
          </p:nvPr>
        </p:nvGraphicFramePr>
        <p:xfrm>
          <a:off x="577983" y="2654602"/>
          <a:ext cx="9997031" cy="544857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ZoneTexte 3">
            <a:extLst>
              <a:ext uri="{FF2B5EF4-FFF2-40B4-BE49-F238E27FC236}">
                <a16:creationId xmlns:a16="http://schemas.microsoft.com/office/drawing/2014/main" id="{2F413261-EA9D-4E6C-8DE2-F70AED8E3A03}"/>
              </a:ext>
            </a:extLst>
          </p:cNvPr>
          <p:cNvSpPr txBox="1"/>
          <p:nvPr/>
        </p:nvSpPr>
        <p:spPr>
          <a:xfrm>
            <a:off x="672734" y="1307162"/>
            <a:ext cx="8673784" cy="600164"/>
          </a:xfrm>
          <a:prstGeom prst="rect">
            <a:avLst/>
          </a:prstGeom>
          <a:noFill/>
        </p:spPr>
        <p:txBody>
          <a:bodyPr wrap="square" rtlCol="0">
            <a:spAutoFit/>
          </a:bodyPr>
          <a:lstStyle/>
          <a:p>
            <a:r>
              <a:rPr lang="fr-FR" sz="1100" b="1" dirty="0"/>
              <a:t>Exemple d’une chaîne de contrats qui n’épuise pas la variété de ces chaines qui peuvent être diverses en fonction des cocontractants. Le respect d’un cahier des charges est au centre de ces contrats dits de filière qui ont pour finalité d’améliorer les exigences environnementales, sanitaires et économiques. Les PSE y trouvent une place de choix</a:t>
            </a:r>
            <a:endParaRPr lang="fr-FR" dirty="0"/>
          </a:p>
        </p:txBody>
      </p:sp>
      <p:sp>
        <p:nvSpPr>
          <p:cNvPr id="7" name="ZoneTexte 6">
            <a:extLst>
              <a:ext uri="{FF2B5EF4-FFF2-40B4-BE49-F238E27FC236}">
                <a16:creationId xmlns:a16="http://schemas.microsoft.com/office/drawing/2014/main" id="{19E7D4C3-566F-4CDE-BEB5-3C89BFB82A15}"/>
              </a:ext>
            </a:extLst>
          </p:cNvPr>
          <p:cNvSpPr txBox="1"/>
          <p:nvPr/>
        </p:nvSpPr>
        <p:spPr>
          <a:xfrm>
            <a:off x="508464" y="6769015"/>
            <a:ext cx="7629082" cy="646331"/>
          </a:xfrm>
          <a:prstGeom prst="rect">
            <a:avLst/>
          </a:prstGeom>
          <a:noFill/>
        </p:spPr>
        <p:txBody>
          <a:bodyPr wrap="square" rtlCol="0">
            <a:spAutoFit/>
          </a:bodyPr>
          <a:lstStyle/>
          <a:p>
            <a:r>
              <a:rPr lang="fr-FR" dirty="0"/>
              <a:t>Contacter: Estelle THIBAUT, Directrice Générale, </a:t>
            </a:r>
            <a:r>
              <a:rPr lang="fr-FR" dirty="0" err="1"/>
              <a:t>Agrosolutions</a:t>
            </a:r>
            <a:endParaRPr lang="fr-FR" dirty="0"/>
          </a:p>
          <a:p>
            <a:endParaRPr lang="fr-FR" dirty="0"/>
          </a:p>
        </p:txBody>
      </p:sp>
    </p:spTree>
    <p:extLst>
      <p:ext uri="{BB962C8B-B14F-4D97-AF65-F5344CB8AC3E}">
        <p14:creationId xmlns:p14="http://schemas.microsoft.com/office/powerpoint/2010/main" val="1916278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554182" y="703061"/>
            <a:ext cx="4116760" cy="331817"/>
          </a:xfrm>
          <a:prstGeom prst="rect">
            <a:avLst/>
          </a:prstGeom>
        </p:spPr>
        <p:txBody>
          <a:bodyPr/>
          <a:lstStyle/>
          <a:p>
            <a:r>
              <a:rPr lang="fr-FR" dirty="0"/>
              <a:t>Compensation écologique</a:t>
            </a:r>
          </a:p>
        </p:txBody>
      </p:sp>
      <p:sp>
        <p:nvSpPr>
          <p:cNvPr id="6" name="Espace réservé du numéro de diapositive 5"/>
          <p:cNvSpPr>
            <a:spLocks noGrp="1"/>
          </p:cNvSpPr>
          <p:nvPr>
            <p:ph type="sldNum" sz="quarter" idx="10"/>
          </p:nvPr>
        </p:nvSpPr>
        <p:spPr/>
        <p:txBody>
          <a:bodyPr/>
          <a:lstStyle/>
          <a:p>
            <a:fld id="{F17206C4-387F-4CF2-9E32-8D33FE789A78}" type="slidenum">
              <a:rPr lang="fr-FR" smtClean="0"/>
              <a:pPr/>
              <a:t>22</a:t>
            </a:fld>
            <a:endParaRPr lang="fr-FR" dirty="0"/>
          </a:p>
        </p:txBody>
      </p:sp>
      <p:sp>
        <p:nvSpPr>
          <p:cNvPr id="8" name="Espace réservé du contenu 7"/>
          <p:cNvSpPr>
            <a:spLocks noGrp="1"/>
          </p:cNvSpPr>
          <p:nvPr>
            <p:ph type="body" sz="quarter" idx="11"/>
          </p:nvPr>
        </p:nvSpPr>
        <p:spPr/>
        <p:txBody>
          <a:bodyPr>
            <a:normAutofit lnSpcReduction="10000"/>
          </a:bodyPr>
          <a:lstStyle/>
          <a:p>
            <a:r>
              <a:rPr lang="fr-FR" dirty="0"/>
              <a:t>Implantation de  6 ha prairies permanentes avec gestion extensive et retard de fauche</a:t>
            </a:r>
          </a:p>
          <a:p>
            <a:pPr lvl="1"/>
            <a:r>
              <a:rPr lang="fr-FR" dirty="0"/>
              <a:t>Services écosystémiques apportés par les prairies mises en place qui servent de support à la biodiversité patrimoniale</a:t>
            </a:r>
          </a:p>
          <a:p>
            <a:pPr lvl="2"/>
            <a:r>
              <a:rPr lang="fr-FR" sz="1984" dirty="0"/>
              <a:t>Stockage de carbone </a:t>
            </a:r>
          </a:p>
          <a:p>
            <a:pPr lvl="2"/>
            <a:r>
              <a:rPr lang="fr-FR" sz="1984" dirty="0"/>
              <a:t>Régulation de la qualité de l’eau (si localisation sur parcelle cultivée vulnérable aux transfert de nitrates ou phyto sur le territoire)</a:t>
            </a:r>
          </a:p>
          <a:p>
            <a:pPr lvl="2"/>
            <a:r>
              <a:rPr lang="fr-FR" sz="1984" dirty="0"/>
              <a:t>Protection contre les crues (si localisation pertinente et risque de crue effectif sur le territoire)</a:t>
            </a:r>
          </a:p>
          <a:p>
            <a:pPr lvl="2"/>
            <a:r>
              <a:rPr lang="fr-FR" sz="1984" dirty="0"/>
              <a:t>Pollinisation</a:t>
            </a:r>
          </a:p>
          <a:p>
            <a:pPr lvl="2"/>
            <a:r>
              <a:rPr lang="fr-FR" sz="1984" dirty="0"/>
              <a:t>Services culturels : chasse, valeurs esthétique </a:t>
            </a:r>
            <a:br>
              <a:rPr lang="fr-FR" sz="1984" dirty="0"/>
            </a:br>
            <a:r>
              <a:rPr lang="fr-FR" sz="1984" dirty="0"/>
              <a:t>(aménités paysagères) et récréative (promenade </a:t>
            </a:r>
            <a:br>
              <a:rPr lang="fr-FR" sz="1984" dirty="0"/>
            </a:br>
            <a:r>
              <a:rPr lang="fr-FR" sz="1984" dirty="0"/>
              <a:t>et randonnée)</a:t>
            </a:r>
          </a:p>
          <a:p>
            <a:pPr lvl="2"/>
            <a:r>
              <a:rPr lang="fr-FR" sz="1984" dirty="0"/>
              <a:t>Valeur de non-usage de la biodiversité</a:t>
            </a:r>
          </a:p>
          <a:p>
            <a:pPr lvl="2"/>
            <a:endParaRPr lang="fr-FR" sz="1984" dirty="0"/>
          </a:p>
          <a:p>
            <a:pPr lvl="2"/>
            <a:endParaRPr lang="fr-FR" sz="1984" dirty="0"/>
          </a:p>
          <a:p>
            <a:pPr lvl="2"/>
            <a:endParaRPr lang="fr-FR" dirty="0"/>
          </a:p>
          <a:p>
            <a:pPr lvl="2"/>
            <a:endParaRPr lang="fr-FR" dirty="0"/>
          </a:p>
          <a:p>
            <a:endParaRPr lang="fr-FR" dirty="0"/>
          </a:p>
        </p:txBody>
      </p:sp>
      <p:pic>
        <p:nvPicPr>
          <p:cNvPr id="1026" name="Picture 2" descr="Résultat de recherche d'images pour &quot;outarde canepetière&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5922" y="4256090"/>
            <a:ext cx="2254720" cy="15038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ésultat de recherche d'images pour &quot;bocage prairie&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1040" y="5430300"/>
            <a:ext cx="2309764" cy="1546206"/>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798C8CE0-D427-4B32-B757-3E9A1BBF564A}"/>
              </a:ext>
            </a:extLst>
          </p:cNvPr>
          <p:cNvSpPr txBox="1"/>
          <p:nvPr/>
        </p:nvSpPr>
        <p:spPr>
          <a:xfrm>
            <a:off x="66606" y="6203403"/>
            <a:ext cx="7629082" cy="646331"/>
          </a:xfrm>
          <a:prstGeom prst="rect">
            <a:avLst/>
          </a:prstGeom>
          <a:noFill/>
        </p:spPr>
        <p:txBody>
          <a:bodyPr wrap="square" rtlCol="0">
            <a:spAutoFit/>
          </a:bodyPr>
          <a:lstStyle/>
          <a:p>
            <a:r>
              <a:rPr lang="fr-FR" b="1" dirty="0"/>
              <a:t>Contacter: Estelle THIBAUT, Directrice Générale, </a:t>
            </a:r>
            <a:r>
              <a:rPr lang="fr-FR" b="1" dirty="0" err="1"/>
              <a:t>Agrosolutions</a:t>
            </a:r>
            <a:endParaRPr lang="fr-FR" b="1" dirty="0"/>
          </a:p>
          <a:p>
            <a:endParaRPr lang="fr-FR" dirty="0"/>
          </a:p>
        </p:txBody>
      </p:sp>
    </p:spTree>
    <p:extLst>
      <p:ext uri="{BB962C8B-B14F-4D97-AF65-F5344CB8AC3E}">
        <p14:creationId xmlns:p14="http://schemas.microsoft.com/office/powerpoint/2010/main" val="3959369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600F7E-90BA-4059-841E-29B691E9C085}"/>
              </a:ext>
            </a:extLst>
          </p:cNvPr>
          <p:cNvSpPr>
            <a:spLocks noGrp="1"/>
          </p:cNvSpPr>
          <p:nvPr>
            <p:ph type="title"/>
          </p:nvPr>
        </p:nvSpPr>
        <p:spPr>
          <a:xfrm>
            <a:off x="554183" y="332938"/>
            <a:ext cx="8464232" cy="830415"/>
          </a:xfrm>
        </p:spPr>
        <p:txBody>
          <a:bodyPr/>
          <a:lstStyle/>
          <a:p>
            <a:r>
              <a:rPr lang="fr-FR" dirty="0"/>
              <a:t>projet Blockchain Carbone dans le cadre d’un Programme </a:t>
            </a:r>
            <a:br>
              <a:rPr lang="fr-FR" dirty="0"/>
            </a:br>
            <a:r>
              <a:rPr lang="fr-FR" dirty="0"/>
              <a:t>Européen d’Investissement [PEI] avec la région Grand Est </a:t>
            </a:r>
            <a:br>
              <a:rPr lang="fr-FR" dirty="0"/>
            </a:br>
            <a:r>
              <a:rPr lang="fr-FR" dirty="0"/>
              <a:t>et </a:t>
            </a:r>
            <a:r>
              <a:rPr lang="fr-FR"/>
              <a:t>d’autres acteurs</a:t>
            </a:r>
            <a:endParaRPr lang="fr-FR" dirty="0"/>
          </a:p>
        </p:txBody>
      </p:sp>
      <p:sp>
        <p:nvSpPr>
          <p:cNvPr id="3" name="Espace réservé du numéro de diapositive 2">
            <a:extLst>
              <a:ext uri="{FF2B5EF4-FFF2-40B4-BE49-F238E27FC236}">
                <a16:creationId xmlns:a16="http://schemas.microsoft.com/office/drawing/2014/main" id="{34848976-43CF-483B-9BBB-A6161DD0B72B}"/>
              </a:ext>
            </a:extLst>
          </p:cNvPr>
          <p:cNvSpPr>
            <a:spLocks noGrp="1"/>
          </p:cNvSpPr>
          <p:nvPr>
            <p:ph type="sldNum" sz="quarter" idx="10"/>
          </p:nvPr>
        </p:nvSpPr>
        <p:spPr/>
        <p:txBody>
          <a:bodyPr/>
          <a:lstStyle/>
          <a:p>
            <a:fld id="{BDE4E942-6822-AF4C-A480-3BE52764660B}" type="slidenum">
              <a:rPr lang="fr-FR" smtClean="0"/>
              <a:pPr/>
              <a:t>23</a:t>
            </a:fld>
            <a:endParaRPr lang="fr-FR"/>
          </a:p>
        </p:txBody>
      </p:sp>
      <p:sp>
        <p:nvSpPr>
          <p:cNvPr id="5" name="ZoneTexte 4">
            <a:extLst>
              <a:ext uri="{FF2B5EF4-FFF2-40B4-BE49-F238E27FC236}">
                <a16:creationId xmlns:a16="http://schemas.microsoft.com/office/drawing/2014/main" id="{A491302C-90C3-45BB-8B95-C9E7109AC12E}"/>
              </a:ext>
            </a:extLst>
          </p:cNvPr>
          <p:cNvSpPr txBox="1"/>
          <p:nvPr/>
        </p:nvSpPr>
        <p:spPr>
          <a:xfrm>
            <a:off x="66606" y="6203403"/>
            <a:ext cx="7629082" cy="646331"/>
          </a:xfrm>
          <a:prstGeom prst="rect">
            <a:avLst/>
          </a:prstGeom>
          <a:noFill/>
        </p:spPr>
        <p:txBody>
          <a:bodyPr wrap="square" rtlCol="0">
            <a:spAutoFit/>
          </a:bodyPr>
          <a:lstStyle/>
          <a:p>
            <a:r>
              <a:rPr lang="fr-FR" b="1" dirty="0"/>
              <a:t>Contacter: Estelle THIBAUT, Directrice Générale, </a:t>
            </a:r>
            <a:r>
              <a:rPr lang="fr-FR" b="1" dirty="0" err="1"/>
              <a:t>Agrosolutions</a:t>
            </a:r>
            <a:endParaRPr lang="fr-FR" b="1" dirty="0"/>
          </a:p>
          <a:p>
            <a:endParaRPr lang="fr-FR" dirty="0"/>
          </a:p>
        </p:txBody>
      </p:sp>
      <p:graphicFrame>
        <p:nvGraphicFramePr>
          <p:cNvPr id="6" name="Objet 5">
            <a:extLst>
              <a:ext uri="{FF2B5EF4-FFF2-40B4-BE49-F238E27FC236}">
                <a16:creationId xmlns:a16="http://schemas.microsoft.com/office/drawing/2014/main" id="{319A4091-2529-419D-B281-5E77BB592484}"/>
              </a:ext>
            </a:extLst>
          </p:cNvPr>
          <p:cNvGraphicFramePr>
            <a:graphicFrameLocks noChangeAspect="1"/>
          </p:cNvGraphicFramePr>
          <p:nvPr>
            <p:extLst>
              <p:ext uri="{D42A27DB-BD31-4B8C-83A1-F6EECF244321}">
                <p14:modId xmlns:p14="http://schemas.microsoft.com/office/powerpoint/2010/main" val="3882115824"/>
              </p:ext>
            </p:extLst>
          </p:nvPr>
        </p:nvGraphicFramePr>
        <p:xfrm>
          <a:off x="1129191" y="1295281"/>
          <a:ext cx="8560993" cy="4815560"/>
        </p:xfrm>
        <a:graphic>
          <a:graphicData uri="http://schemas.openxmlformats.org/presentationml/2006/ole">
            <mc:AlternateContent xmlns:mc="http://schemas.openxmlformats.org/markup-compatibility/2006">
              <mc:Choice xmlns:v="urn:schemas-microsoft-com:vml" Requires="v">
                <p:oleObj name="Acrobat Document" r:id="rId2" imgW="3428947" imgH="1928670" progId="AcroExch.Document.DC">
                  <p:embed/>
                </p:oleObj>
              </mc:Choice>
              <mc:Fallback>
                <p:oleObj name="Acrobat Document" r:id="rId2" imgW="3428947" imgH="1928670" progId="AcroExch.Document.DC">
                  <p:embed/>
                  <p:pic>
                    <p:nvPicPr>
                      <p:cNvPr id="6" name="Objet 5">
                        <a:extLst>
                          <a:ext uri="{FF2B5EF4-FFF2-40B4-BE49-F238E27FC236}">
                            <a16:creationId xmlns:a16="http://schemas.microsoft.com/office/drawing/2014/main" id="{319A4091-2529-419D-B281-5E77BB592484}"/>
                          </a:ext>
                        </a:extLst>
                      </p:cNvPr>
                      <p:cNvPicPr/>
                      <p:nvPr/>
                    </p:nvPicPr>
                    <p:blipFill>
                      <a:blip r:embed="rId3"/>
                      <a:stretch>
                        <a:fillRect/>
                      </a:stretch>
                    </p:blipFill>
                    <p:spPr>
                      <a:xfrm>
                        <a:off x="1129191" y="1295281"/>
                        <a:ext cx="8560993" cy="4815560"/>
                      </a:xfrm>
                      <a:prstGeom prst="rect">
                        <a:avLst/>
                      </a:prstGeom>
                    </p:spPr>
                  </p:pic>
                </p:oleObj>
              </mc:Fallback>
            </mc:AlternateContent>
          </a:graphicData>
        </a:graphic>
      </p:graphicFrame>
    </p:spTree>
    <p:extLst>
      <p:ext uri="{BB962C8B-B14F-4D97-AF65-F5344CB8AC3E}">
        <p14:creationId xmlns:p14="http://schemas.microsoft.com/office/powerpoint/2010/main" val="2109131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5AD86A-9F38-42A3-9703-46CC1B8DC6E2}"/>
              </a:ext>
            </a:extLst>
          </p:cNvPr>
          <p:cNvSpPr>
            <a:spLocks noGrp="1"/>
          </p:cNvSpPr>
          <p:nvPr>
            <p:ph type="title"/>
          </p:nvPr>
        </p:nvSpPr>
        <p:spPr/>
        <p:txBody>
          <a:bodyPr/>
          <a:lstStyle/>
          <a:p>
            <a:r>
              <a:rPr lang="fr-FR" dirty="0"/>
              <a:t>La luzerne et la biodiversité</a:t>
            </a:r>
          </a:p>
        </p:txBody>
      </p:sp>
      <p:sp>
        <p:nvSpPr>
          <p:cNvPr id="3" name="Espace réservé du numéro de diapositive 2">
            <a:extLst>
              <a:ext uri="{FF2B5EF4-FFF2-40B4-BE49-F238E27FC236}">
                <a16:creationId xmlns:a16="http://schemas.microsoft.com/office/drawing/2014/main" id="{0D6017E4-7581-4E27-B761-95D79A7DCB82}"/>
              </a:ext>
            </a:extLst>
          </p:cNvPr>
          <p:cNvSpPr>
            <a:spLocks noGrp="1"/>
          </p:cNvSpPr>
          <p:nvPr>
            <p:ph type="sldNum" sz="quarter" idx="10"/>
          </p:nvPr>
        </p:nvSpPr>
        <p:spPr/>
        <p:txBody>
          <a:bodyPr/>
          <a:lstStyle/>
          <a:p>
            <a:fld id="{BDE4E942-6822-AF4C-A480-3BE52764660B}" type="slidenum">
              <a:rPr lang="fr-FR" smtClean="0"/>
              <a:pPr/>
              <a:t>24</a:t>
            </a:fld>
            <a:endParaRPr lang="fr-FR"/>
          </a:p>
        </p:txBody>
      </p:sp>
      <p:sp>
        <p:nvSpPr>
          <p:cNvPr id="7" name="Espace réservé du texte 6">
            <a:extLst>
              <a:ext uri="{FF2B5EF4-FFF2-40B4-BE49-F238E27FC236}">
                <a16:creationId xmlns:a16="http://schemas.microsoft.com/office/drawing/2014/main" id="{FD5BE224-453A-489A-9266-0BBD83E2B0BC}"/>
              </a:ext>
            </a:extLst>
          </p:cNvPr>
          <p:cNvSpPr>
            <a:spLocks noGrp="1"/>
          </p:cNvSpPr>
          <p:nvPr>
            <p:ph type="body" sz="quarter" idx="11"/>
          </p:nvPr>
        </p:nvSpPr>
        <p:spPr/>
        <p:txBody>
          <a:bodyPr/>
          <a:lstStyle/>
          <a:p>
            <a:endParaRPr lang="fr-FR"/>
          </a:p>
        </p:txBody>
      </p:sp>
      <p:pic>
        <p:nvPicPr>
          <p:cNvPr id="5" name="Image 4">
            <a:extLst>
              <a:ext uri="{FF2B5EF4-FFF2-40B4-BE49-F238E27FC236}">
                <a16:creationId xmlns:a16="http://schemas.microsoft.com/office/drawing/2014/main" id="{F6FBFFA7-6838-42A3-8D42-830CB5CF51A2}"/>
              </a:ext>
            </a:extLst>
          </p:cNvPr>
          <p:cNvPicPr>
            <a:picLocks noChangeAspect="1"/>
          </p:cNvPicPr>
          <p:nvPr/>
        </p:nvPicPr>
        <p:blipFill>
          <a:blip r:embed="rId2"/>
          <a:stretch>
            <a:fillRect/>
          </a:stretch>
        </p:blipFill>
        <p:spPr>
          <a:xfrm>
            <a:off x="4800290" y="1782192"/>
            <a:ext cx="5730737" cy="3816427"/>
          </a:xfrm>
          <a:prstGeom prst="rect">
            <a:avLst/>
          </a:prstGeom>
        </p:spPr>
      </p:pic>
      <p:sp>
        <p:nvSpPr>
          <p:cNvPr id="6" name="Rectangle 5">
            <a:extLst>
              <a:ext uri="{FF2B5EF4-FFF2-40B4-BE49-F238E27FC236}">
                <a16:creationId xmlns:a16="http://schemas.microsoft.com/office/drawing/2014/main" id="{ADB5C12E-924D-4D71-9104-DCF0261F24E3}"/>
              </a:ext>
            </a:extLst>
          </p:cNvPr>
          <p:cNvSpPr/>
          <p:nvPr/>
        </p:nvSpPr>
        <p:spPr>
          <a:xfrm>
            <a:off x="554183" y="959426"/>
            <a:ext cx="5343525" cy="646331"/>
          </a:xfrm>
          <a:prstGeom prst="rect">
            <a:avLst/>
          </a:prstGeom>
        </p:spPr>
        <p:txBody>
          <a:bodyPr>
            <a:spAutoFit/>
          </a:bodyPr>
          <a:lstStyle/>
          <a:p>
            <a:r>
              <a:rPr lang="fr-FR" dirty="0"/>
              <a:t>Bande de luzerne « biodiversité » </a:t>
            </a:r>
          </a:p>
          <a:p>
            <a:r>
              <a:rPr lang="fr-FR" dirty="0"/>
              <a:t>de 3 à  7m de large fauchée par alternance</a:t>
            </a:r>
          </a:p>
        </p:txBody>
      </p:sp>
      <p:sp>
        <p:nvSpPr>
          <p:cNvPr id="4" name="Rectangle 3">
            <a:extLst>
              <a:ext uri="{FF2B5EF4-FFF2-40B4-BE49-F238E27FC236}">
                <a16:creationId xmlns:a16="http://schemas.microsoft.com/office/drawing/2014/main" id="{FF53E7A7-693A-4A9D-B86E-E44A9E182366}"/>
              </a:ext>
            </a:extLst>
          </p:cNvPr>
          <p:cNvSpPr/>
          <p:nvPr/>
        </p:nvSpPr>
        <p:spPr>
          <a:xfrm>
            <a:off x="490953" y="2297855"/>
            <a:ext cx="3658717" cy="4247317"/>
          </a:xfrm>
          <a:prstGeom prst="rect">
            <a:avLst/>
          </a:prstGeom>
        </p:spPr>
        <p:txBody>
          <a:bodyPr wrap="square">
            <a:spAutoFit/>
          </a:bodyPr>
          <a:lstStyle/>
          <a:p>
            <a:r>
              <a:rPr lang="fr-FR" dirty="0"/>
              <a:t>27 usines  pour 16 coopératives</a:t>
            </a:r>
          </a:p>
          <a:p>
            <a:r>
              <a:rPr lang="fr-FR" dirty="0"/>
              <a:t>1000 salariés/7 000 adhérents</a:t>
            </a:r>
          </a:p>
          <a:p>
            <a:endParaRPr lang="fr-FR" dirty="0"/>
          </a:p>
          <a:p>
            <a:r>
              <a:rPr lang="fr-FR" dirty="0"/>
              <a:t>65000 hectares </a:t>
            </a:r>
          </a:p>
          <a:p>
            <a:r>
              <a:rPr lang="fr-FR" dirty="0"/>
              <a:t>dont 50 000 hectares en Champagne-Ardenne. Ces surfaces sont néanmoins menacées de disparition en raison d’un déficit de compétitivité avec les autres cultures. Il convient donc de créer les conditions de leur conservation qui pourraient prendre la forme de Paiements pour Services Environnementaux.</a:t>
            </a:r>
          </a:p>
        </p:txBody>
      </p:sp>
    </p:spTree>
    <p:extLst>
      <p:ext uri="{BB962C8B-B14F-4D97-AF65-F5344CB8AC3E}">
        <p14:creationId xmlns:p14="http://schemas.microsoft.com/office/powerpoint/2010/main" val="3301306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588428-3CC4-401F-9A58-02B9CB88DB89}"/>
              </a:ext>
            </a:extLst>
          </p:cNvPr>
          <p:cNvSpPr>
            <a:spLocks noGrp="1"/>
          </p:cNvSpPr>
          <p:nvPr>
            <p:ph type="title"/>
          </p:nvPr>
        </p:nvSpPr>
        <p:spPr>
          <a:xfrm>
            <a:off x="554182" y="582236"/>
            <a:ext cx="6288475" cy="331817"/>
          </a:xfrm>
        </p:spPr>
        <p:txBody>
          <a:bodyPr/>
          <a:lstStyle/>
          <a:p>
            <a:r>
              <a:rPr lang="fr-FR" dirty="0"/>
              <a:t>La luzerne: coop de France déshydratation</a:t>
            </a:r>
          </a:p>
        </p:txBody>
      </p:sp>
      <p:sp>
        <p:nvSpPr>
          <p:cNvPr id="3" name="Espace réservé du numéro de diapositive 2">
            <a:extLst>
              <a:ext uri="{FF2B5EF4-FFF2-40B4-BE49-F238E27FC236}">
                <a16:creationId xmlns:a16="http://schemas.microsoft.com/office/drawing/2014/main" id="{27C58E25-A803-4195-BDA0-F8AAC30CCFAF}"/>
              </a:ext>
            </a:extLst>
          </p:cNvPr>
          <p:cNvSpPr>
            <a:spLocks noGrp="1"/>
          </p:cNvSpPr>
          <p:nvPr>
            <p:ph type="sldNum" sz="quarter" idx="10"/>
          </p:nvPr>
        </p:nvSpPr>
        <p:spPr/>
        <p:txBody>
          <a:bodyPr/>
          <a:lstStyle/>
          <a:p>
            <a:fld id="{BDE4E942-6822-AF4C-A480-3BE52764660B}" type="slidenum">
              <a:rPr lang="fr-FR" smtClean="0"/>
              <a:pPr/>
              <a:t>25</a:t>
            </a:fld>
            <a:endParaRPr lang="fr-FR"/>
          </a:p>
        </p:txBody>
      </p:sp>
      <p:sp>
        <p:nvSpPr>
          <p:cNvPr id="4" name="Espace réservé du texte 3">
            <a:extLst>
              <a:ext uri="{FF2B5EF4-FFF2-40B4-BE49-F238E27FC236}">
                <a16:creationId xmlns:a16="http://schemas.microsoft.com/office/drawing/2014/main" id="{E478F549-293C-4034-A3B7-2D079CFE6BF6}"/>
              </a:ext>
            </a:extLst>
          </p:cNvPr>
          <p:cNvSpPr>
            <a:spLocks noGrp="1"/>
          </p:cNvSpPr>
          <p:nvPr>
            <p:ph type="body" sz="quarter" idx="11"/>
          </p:nvPr>
        </p:nvSpPr>
        <p:spPr/>
        <p:txBody>
          <a:bodyPr/>
          <a:lstStyle/>
          <a:p>
            <a:r>
              <a:rPr lang="fr-FR" dirty="0"/>
              <a:t>Aménités environnementales de la luzerne</a:t>
            </a:r>
          </a:p>
          <a:p>
            <a:pPr lvl="1"/>
            <a:r>
              <a:rPr lang="fr-FR" dirty="0"/>
              <a:t>Forte présence de la biodiversité sous luzerne et accroissement substantiel grâce à la modification des techniques de récolte (Etude du Museum National d’Histoire Naturelle) / Protection de la qualité de l’eau / La luzerne utilise l’azote disponible du sol avant synthèse de l’azote de l’air: Réduction du lessivage de l’azote grâce à son système racinaire profond (&gt; 2,5 mètres); Réduction de la consommation de produits phytopharmaceutiques (PPP) : un désherbage sur 3 années d’exploitation; Diminution des apports d’azote durant deux ans sur la culture suivante; Réduction de l’érosion des sols, amélioration de l’hydromorphie</a:t>
            </a:r>
          </a:p>
          <a:p>
            <a:pPr lvl="1"/>
            <a:r>
              <a:rPr lang="fr-FR" sz="1600" cap="all" dirty="0"/>
              <a:t>Demande de la filière luzerne </a:t>
            </a:r>
            <a:r>
              <a:rPr lang="fr-FR" sz="1600" cap="all" dirty="0" err="1"/>
              <a:t>déshy</a:t>
            </a:r>
            <a:r>
              <a:rPr lang="fr-FR" sz="1600" cap="all" dirty="0"/>
              <a:t> : 200 €/hectare comportant une modification des pratiques agronomiques pour dynamiser la biodiversité ordinaire. </a:t>
            </a:r>
          </a:p>
          <a:p>
            <a:pPr lvl="3"/>
            <a:r>
              <a:rPr lang="fr-FR" dirty="0">
                <a:solidFill>
                  <a:schemeClr val="tx2"/>
                </a:solidFill>
              </a:rPr>
              <a:t>Système contrôlable car c’est l’usine qui récolte (Budget annuel : 13 M€/an pour la luzerne </a:t>
            </a:r>
            <a:r>
              <a:rPr lang="fr-FR" dirty="0" err="1">
                <a:solidFill>
                  <a:schemeClr val="tx2"/>
                </a:solidFill>
              </a:rPr>
              <a:t>déshy</a:t>
            </a:r>
            <a:r>
              <a:rPr lang="fr-FR" dirty="0">
                <a:solidFill>
                  <a:schemeClr val="tx2"/>
                </a:solidFill>
              </a:rPr>
              <a:t> en France)</a:t>
            </a:r>
          </a:p>
          <a:p>
            <a:pPr lvl="1"/>
            <a:r>
              <a:rPr lang="fr-FR" sz="1600" cap="all" dirty="0"/>
              <a:t>Quels PSE pour la luzerne? </a:t>
            </a:r>
          </a:p>
          <a:p>
            <a:pPr lvl="1"/>
            <a:r>
              <a:rPr lang="fr-FR" dirty="0"/>
              <a:t>PSE sur fonds privés /PSE sur fonds publics : éco-</a:t>
            </a:r>
            <a:r>
              <a:rPr lang="fr-FR" dirty="0" err="1"/>
              <a:t>schemes</a:t>
            </a:r>
            <a:r>
              <a:rPr lang="fr-FR" dirty="0"/>
              <a:t> du projet de la future PAC (pas de rémunération pour service rendu mais juste un surcoût compensé); les financements des agences de l’eau ne semblent pas possibles pour l’heure </a:t>
            </a:r>
          </a:p>
          <a:p>
            <a:pPr lvl="1"/>
            <a:r>
              <a:rPr lang="fr-FR" dirty="0"/>
              <a:t>Exemple : PSE Seine Normandie pour éviter une usine de traitement des nitrates, Agence de l’eau verse un PSE aux agriculteurs de l’Eure. Les fonds proviennent du programme « Eau et climat 2019 -2024 » pour une enveloppe de presque 27 millions d’euros pour les projets agricoles. </a:t>
            </a:r>
          </a:p>
          <a:p>
            <a:r>
              <a:rPr lang="fr-FR" dirty="0"/>
              <a:t>Contacter: Eric GUILLEMOT, Directeur de COOP de FRANCE Déshydratation</a:t>
            </a:r>
          </a:p>
        </p:txBody>
      </p:sp>
    </p:spTree>
    <p:extLst>
      <p:ext uri="{BB962C8B-B14F-4D97-AF65-F5344CB8AC3E}">
        <p14:creationId xmlns:p14="http://schemas.microsoft.com/office/powerpoint/2010/main" val="2969417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355194B-6BBD-49DD-8A49-D05960DB9662}"/>
              </a:ext>
            </a:extLst>
          </p:cNvPr>
          <p:cNvSpPr>
            <a:spLocks noGrp="1"/>
          </p:cNvSpPr>
          <p:nvPr>
            <p:ph type="sldNum" sz="quarter" idx="10"/>
          </p:nvPr>
        </p:nvSpPr>
        <p:spPr/>
        <p:txBody>
          <a:bodyPr/>
          <a:lstStyle/>
          <a:p>
            <a:fld id="{BDE4E942-6822-AF4C-A480-3BE52764660B}" type="slidenum">
              <a:rPr lang="fr-FR" smtClean="0"/>
              <a:pPr/>
              <a:t>26</a:t>
            </a:fld>
            <a:endParaRPr lang="fr-FR"/>
          </a:p>
        </p:txBody>
      </p:sp>
      <p:sp>
        <p:nvSpPr>
          <p:cNvPr id="3" name="Titre 2">
            <a:extLst>
              <a:ext uri="{FF2B5EF4-FFF2-40B4-BE49-F238E27FC236}">
                <a16:creationId xmlns:a16="http://schemas.microsoft.com/office/drawing/2014/main" id="{AC121522-845D-4AD6-9C03-58471C875F29}"/>
              </a:ext>
            </a:extLst>
          </p:cNvPr>
          <p:cNvSpPr>
            <a:spLocks noGrp="1"/>
          </p:cNvSpPr>
          <p:nvPr>
            <p:ph type="title"/>
          </p:nvPr>
        </p:nvSpPr>
        <p:spPr>
          <a:xfrm>
            <a:off x="2152083" y="2779993"/>
            <a:ext cx="6387646" cy="1855311"/>
          </a:xfrm>
        </p:spPr>
        <p:txBody>
          <a:bodyPr/>
          <a:lstStyle/>
          <a:p>
            <a:r>
              <a:rPr lang="fr-FR" dirty="0"/>
              <a:t>Conclusion</a:t>
            </a:r>
            <a:br>
              <a:rPr lang="fr-FR" dirty="0"/>
            </a:br>
            <a:r>
              <a:rPr lang="fr-FR" dirty="0"/>
              <a:t>une concrétisation des PSE est elle possible en dehors de l’Etat? </a:t>
            </a:r>
          </a:p>
        </p:txBody>
      </p:sp>
      <p:sp>
        <p:nvSpPr>
          <p:cNvPr id="4" name="Espace réservé du texte 3">
            <a:extLst>
              <a:ext uri="{FF2B5EF4-FFF2-40B4-BE49-F238E27FC236}">
                <a16:creationId xmlns:a16="http://schemas.microsoft.com/office/drawing/2014/main" id="{ABDEA40F-F5A3-4F2F-84B9-DEA08949005E}"/>
              </a:ext>
            </a:extLst>
          </p:cNvPr>
          <p:cNvSpPr>
            <a:spLocks noGrp="1"/>
          </p:cNvSpPr>
          <p:nvPr>
            <p:ph type="body" sz="quarter" idx="42"/>
          </p:nvPr>
        </p:nvSpPr>
        <p:spPr/>
        <p:txBody>
          <a:bodyPr/>
          <a:lstStyle/>
          <a:p>
            <a:endParaRPr lang="fr-FR"/>
          </a:p>
        </p:txBody>
      </p:sp>
    </p:spTree>
    <p:extLst>
      <p:ext uri="{BB962C8B-B14F-4D97-AF65-F5344CB8AC3E}">
        <p14:creationId xmlns:p14="http://schemas.microsoft.com/office/powerpoint/2010/main" val="3377173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7E2469-2798-4084-9247-FA8D735FC0EE}"/>
              </a:ext>
            </a:extLst>
          </p:cNvPr>
          <p:cNvSpPr>
            <a:spLocks noGrp="1"/>
          </p:cNvSpPr>
          <p:nvPr>
            <p:ph type="title"/>
          </p:nvPr>
        </p:nvSpPr>
        <p:spPr>
          <a:xfrm>
            <a:off x="554183" y="457587"/>
            <a:ext cx="8618249" cy="581116"/>
          </a:xfrm>
        </p:spPr>
        <p:txBody>
          <a:bodyPr/>
          <a:lstStyle/>
          <a:p>
            <a:r>
              <a:rPr lang="fr-FR" dirty="0"/>
              <a:t>Parti pris des PSE Privés: nécessité de créer de la valeur et </a:t>
            </a:r>
            <a:br>
              <a:rPr lang="fr-FR" dirty="0"/>
            </a:br>
            <a:r>
              <a:rPr lang="fr-FR" dirty="0"/>
              <a:t>une dynamique de parties prenantes</a:t>
            </a:r>
          </a:p>
        </p:txBody>
      </p:sp>
      <p:sp>
        <p:nvSpPr>
          <p:cNvPr id="3" name="Espace réservé du numéro de diapositive 2">
            <a:extLst>
              <a:ext uri="{FF2B5EF4-FFF2-40B4-BE49-F238E27FC236}">
                <a16:creationId xmlns:a16="http://schemas.microsoft.com/office/drawing/2014/main" id="{B39E125B-F264-4611-A554-92D39C5FE792}"/>
              </a:ext>
            </a:extLst>
          </p:cNvPr>
          <p:cNvSpPr>
            <a:spLocks noGrp="1"/>
          </p:cNvSpPr>
          <p:nvPr>
            <p:ph type="sldNum" sz="quarter" idx="10"/>
          </p:nvPr>
        </p:nvSpPr>
        <p:spPr/>
        <p:txBody>
          <a:bodyPr/>
          <a:lstStyle/>
          <a:p>
            <a:fld id="{BDE4E942-6822-AF4C-A480-3BE52764660B}" type="slidenum">
              <a:rPr lang="fr-FR" smtClean="0"/>
              <a:pPr/>
              <a:t>27</a:t>
            </a:fld>
            <a:endParaRPr lang="fr-FR"/>
          </a:p>
        </p:txBody>
      </p:sp>
      <p:sp>
        <p:nvSpPr>
          <p:cNvPr id="4" name="Espace réservé du texte 3">
            <a:extLst>
              <a:ext uri="{FF2B5EF4-FFF2-40B4-BE49-F238E27FC236}">
                <a16:creationId xmlns:a16="http://schemas.microsoft.com/office/drawing/2014/main" id="{8C2CC87D-ECE2-41D7-B466-5659B4ED8D89}"/>
              </a:ext>
            </a:extLst>
          </p:cNvPr>
          <p:cNvSpPr>
            <a:spLocks noGrp="1"/>
          </p:cNvSpPr>
          <p:nvPr>
            <p:ph type="body" sz="quarter" idx="11"/>
          </p:nvPr>
        </p:nvSpPr>
        <p:spPr>
          <a:xfrm>
            <a:off x="1125932" y="1042165"/>
            <a:ext cx="8751887" cy="6492922"/>
          </a:xfrm>
        </p:spPr>
        <p:txBody>
          <a:bodyPr/>
          <a:lstStyle/>
          <a:p>
            <a:r>
              <a:rPr lang="fr-FR" sz="1400" cap="small" dirty="0"/>
              <a:t>Dans la continuité des EGALIM: comment crée-ton de la valeur et une chaine de valeur qui favorise la transition </a:t>
            </a:r>
            <a:r>
              <a:rPr lang="fr-FR" sz="1400" cap="small" dirty="0" err="1"/>
              <a:t>agro-écologique</a:t>
            </a:r>
            <a:r>
              <a:rPr lang="fr-FR" sz="1400" cap="small" dirty="0"/>
              <a:t> des pratiques agricoles pour que les agriculteurs français mais aussi les acteurs des filières (alimentaires, énergies, aménagement du territoire) aient envie d’être des parties prenantes?</a:t>
            </a:r>
          </a:p>
          <a:p>
            <a:r>
              <a:rPr lang="fr-FR" dirty="0"/>
              <a:t>Créer un contexte favorable: </a:t>
            </a:r>
          </a:p>
          <a:p>
            <a:pPr marL="342900" indent="-342900">
              <a:buFont typeface="+mj-lt"/>
              <a:buAutoNum type="arabicPeriod"/>
            </a:pPr>
            <a:r>
              <a:rPr lang="fr-FR" u="sng" cap="none" dirty="0"/>
              <a:t>Un Etat bienveillant</a:t>
            </a:r>
            <a:r>
              <a:rPr lang="fr-FR" cap="none" dirty="0"/>
              <a:t>: </a:t>
            </a:r>
          </a:p>
          <a:p>
            <a:pPr marL="342900" lvl="1" indent="-342900">
              <a:buFont typeface="+mj-lt"/>
              <a:buAutoNum type="arabicPeriod"/>
            </a:pPr>
            <a:r>
              <a:rPr lang="fr-FR" dirty="0"/>
              <a:t>Créer un contexte juridique et administratif favorables: ne pas monter sans cesse le socle réglementaire mais accepter une complémentarité entre public et privé (ce qui peut supposer un financement public pour rémunérer des services rendus – luzerne) / construire un droit favorable à la contractualisation des PSE et accepter la plus value des contrats de droit privé; </a:t>
            </a:r>
          </a:p>
          <a:p>
            <a:pPr marL="342900" lvl="1" indent="-342900">
              <a:buFont typeface="+mj-lt"/>
              <a:buAutoNum type="arabicPeriod"/>
            </a:pPr>
            <a:r>
              <a:rPr lang="fr-FR" cap="none" dirty="0"/>
              <a:t>Si l’état favorise cette dynamique il sera gagnant comme l’environnement, puisque ce sont les acteurs économiques qui iront porter la valeur créée jusqu’en bout de chaine (client final : consommateur, citoyen, acteur économique du tourisme, etc.).</a:t>
            </a:r>
          </a:p>
          <a:p>
            <a:pPr marL="342900" indent="-342900">
              <a:buFont typeface="+mj-lt"/>
              <a:buAutoNum type="arabicPeriod"/>
            </a:pPr>
            <a:r>
              <a:rPr lang="fr-FR" u="sng" cap="none" dirty="0"/>
              <a:t>Pour le monde agricole:</a:t>
            </a:r>
          </a:p>
          <a:p>
            <a:pPr marL="342900" lvl="1" indent="-342900">
              <a:buFont typeface="+mj-lt"/>
              <a:buAutoNum type="arabicPeriod"/>
            </a:pPr>
            <a:r>
              <a:rPr lang="fr-FR" cap="none" dirty="0"/>
              <a:t>accepter d’être évalué et payé en fonction des résultats;</a:t>
            </a:r>
          </a:p>
          <a:p>
            <a:pPr marL="342900" lvl="1" indent="-342900">
              <a:buFont typeface="+mj-lt"/>
              <a:buAutoNum type="arabicPeriod"/>
            </a:pPr>
            <a:r>
              <a:rPr lang="fr-FR" cap="none" dirty="0"/>
              <a:t>être dans une démarche économique et </a:t>
            </a:r>
            <a:r>
              <a:rPr lang="fr-FR" cap="none" dirty="0" err="1"/>
              <a:t>entreprenariale</a:t>
            </a:r>
            <a:r>
              <a:rPr lang="fr-FR" cap="none" dirty="0"/>
              <a:t> et non plus dans une démarche où le cadre réglementaire est subi et est perçu comme une atteinte à la compétitivité au niveau mondial</a:t>
            </a:r>
          </a:p>
          <a:p>
            <a:pPr marL="342900" lvl="1" indent="-342900">
              <a:buFont typeface="+mj-lt"/>
              <a:buAutoNum type="arabicPeriod"/>
            </a:pPr>
            <a:r>
              <a:rPr lang="fr-FR" dirty="0"/>
              <a:t>Être dans une dynamique collective et solidaire: enclencher des paiements collectifs; des contractualisations collectives;</a:t>
            </a:r>
          </a:p>
          <a:p>
            <a:pPr marL="342900" lvl="1" indent="-342900">
              <a:spcBef>
                <a:spcPts val="877"/>
              </a:spcBef>
              <a:buFont typeface="+mj-lt"/>
              <a:buAutoNum type="arabicPeriod" startAt="3"/>
            </a:pPr>
            <a:r>
              <a:rPr lang="fr-FR" sz="1600" u="sng" dirty="0"/>
              <a:t>Pour les acteurs économiques des filières mais aussi des territoires</a:t>
            </a:r>
          </a:p>
          <a:p>
            <a:pPr marL="228600" lvl="1" indent="-228600">
              <a:spcBef>
                <a:spcPts val="877"/>
              </a:spcBef>
              <a:buFont typeface="+mj-lt"/>
              <a:buAutoNum type="arabicPeriod"/>
            </a:pPr>
            <a:r>
              <a:rPr lang="fr-FR" dirty="0"/>
              <a:t>Impulser une dynamique de filière partant de l’aval aux consommateurs</a:t>
            </a:r>
          </a:p>
          <a:p>
            <a:pPr marL="228600" lvl="1" indent="-228600">
              <a:spcBef>
                <a:spcPts val="877"/>
              </a:spcBef>
              <a:buFont typeface="+mj-lt"/>
              <a:buAutoNum type="arabicPeriod"/>
            </a:pPr>
            <a:r>
              <a:rPr lang="fr-FR" dirty="0"/>
              <a:t>Faire participer financièrement les acteurs économiques pour des services qui servent directement leurs choix commerciaux mais aussi la possibilité de développer leurs activités sur les territoires (compensation écologique)</a:t>
            </a:r>
          </a:p>
        </p:txBody>
      </p:sp>
    </p:spTree>
    <p:extLst>
      <p:ext uri="{BB962C8B-B14F-4D97-AF65-F5344CB8AC3E}">
        <p14:creationId xmlns:p14="http://schemas.microsoft.com/office/powerpoint/2010/main" val="2763703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6557DB3-99CB-4E42-95DE-991DFB8A0F19}"/>
              </a:ext>
            </a:extLst>
          </p:cNvPr>
          <p:cNvSpPr>
            <a:spLocks noGrp="1"/>
          </p:cNvSpPr>
          <p:nvPr>
            <p:ph type="ctrTitle"/>
          </p:nvPr>
        </p:nvSpPr>
        <p:spPr/>
        <p:txBody>
          <a:bodyPr/>
          <a:lstStyle/>
          <a:p>
            <a:r>
              <a:rPr lang="fr-FR" dirty="0"/>
              <a:t>Merci de votre attention</a:t>
            </a:r>
          </a:p>
        </p:txBody>
      </p:sp>
      <p:sp>
        <p:nvSpPr>
          <p:cNvPr id="6" name="Sous-titre 5">
            <a:extLst>
              <a:ext uri="{FF2B5EF4-FFF2-40B4-BE49-F238E27FC236}">
                <a16:creationId xmlns:a16="http://schemas.microsoft.com/office/drawing/2014/main" id="{CBFE706D-C849-4959-B147-497EF8DC3BC6}"/>
              </a:ext>
            </a:extLst>
          </p:cNvPr>
          <p:cNvSpPr>
            <a:spLocks noGrp="1"/>
          </p:cNvSpPr>
          <p:nvPr>
            <p:ph type="subTitle" idx="1"/>
          </p:nvPr>
        </p:nvSpPr>
        <p:spPr>
          <a:xfrm>
            <a:off x="1865091" y="6322766"/>
            <a:ext cx="6961631" cy="931981"/>
          </a:xfrm>
        </p:spPr>
        <p:txBody>
          <a:bodyPr/>
          <a:lstStyle/>
          <a:p>
            <a:r>
              <a:rPr lang="fr-FR" dirty="0"/>
              <a:t>Carole Hernandez Zakine – Directrice Affaires publiques</a:t>
            </a:r>
          </a:p>
          <a:p>
            <a:r>
              <a:rPr lang="fr-FR" dirty="0"/>
              <a:t>Docteur en droit </a:t>
            </a:r>
          </a:p>
          <a:p>
            <a:r>
              <a:rPr lang="fr-FR" dirty="0"/>
              <a:t>Czakine@invivo-group.com </a:t>
            </a:r>
          </a:p>
        </p:txBody>
      </p:sp>
      <p:sp>
        <p:nvSpPr>
          <p:cNvPr id="2" name="Espace réservé du numéro de diapositive 1">
            <a:extLst>
              <a:ext uri="{FF2B5EF4-FFF2-40B4-BE49-F238E27FC236}">
                <a16:creationId xmlns:a16="http://schemas.microsoft.com/office/drawing/2014/main" id="{8F699256-5339-433C-B971-47754A03849A}"/>
              </a:ext>
            </a:extLst>
          </p:cNvPr>
          <p:cNvSpPr>
            <a:spLocks noGrp="1"/>
          </p:cNvSpPr>
          <p:nvPr>
            <p:ph type="sldNum" sz="quarter" idx="4294967295"/>
          </p:nvPr>
        </p:nvSpPr>
        <p:spPr>
          <a:xfrm>
            <a:off x="0" y="6954838"/>
            <a:ext cx="215900" cy="161925"/>
          </a:xfrm>
        </p:spPr>
        <p:txBody>
          <a:bodyPr/>
          <a:lstStyle/>
          <a:p>
            <a:fld id="{BDE4E942-6822-AF4C-A480-3BE52764660B}" type="slidenum">
              <a:rPr lang="fr-FR" smtClean="0"/>
              <a:pPr/>
              <a:t>28</a:t>
            </a:fld>
            <a:endParaRPr lang="fr-FR"/>
          </a:p>
        </p:txBody>
      </p:sp>
    </p:spTree>
    <p:extLst>
      <p:ext uri="{BB962C8B-B14F-4D97-AF65-F5344CB8AC3E}">
        <p14:creationId xmlns:p14="http://schemas.microsoft.com/office/powerpoint/2010/main" val="535099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Rectangle"/>
          <p:cNvSpPr/>
          <p:nvPr/>
        </p:nvSpPr>
        <p:spPr>
          <a:xfrm>
            <a:off x="3241870" y="1784555"/>
            <a:ext cx="4208073" cy="599381"/>
          </a:xfrm>
          <a:prstGeom prst="rect">
            <a:avLst/>
          </a:prstGeom>
          <a:solidFill>
            <a:srgbClr val="439483"/>
          </a:solidFill>
          <a:ln w="12700">
            <a:miter lim="400000"/>
          </a:ln>
        </p:spPr>
        <p:txBody>
          <a:bodyPr lIns="36388" tIns="36388" rIns="36388" bIns="36388" anchor="ctr"/>
          <a:lstStyle/>
          <a:p>
            <a:endParaRPr sz="789"/>
          </a:p>
        </p:txBody>
      </p:sp>
      <p:pic>
        <p:nvPicPr>
          <p:cNvPr id="157" name="image4.png" descr="image4.png"/>
          <p:cNvPicPr>
            <a:picLocks noChangeAspect="1"/>
          </p:cNvPicPr>
          <p:nvPr/>
        </p:nvPicPr>
        <p:blipFill>
          <a:blip r:embed="rId3"/>
          <a:stretch>
            <a:fillRect/>
          </a:stretch>
        </p:blipFill>
        <p:spPr>
          <a:xfrm>
            <a:off x="0" y="772764"/>
            <a:ext cx="1201911" cy="1929673"/>
          </a:xfrm>
          <a:prstGeom prst="rect">
            <a:avLst/>
          </a:prstGeom>
          <a:ln w="12700">
            <a:miter lim="400000"/>
          </a:ln>
        </p:spPr>
      </p:pic>
      <p:pic>
        <p:nvPicPr>
          <p:cNvPr id="158" name="Image" descr="Image"/>
          <p:cNvPicPr>
            <a:picLocks noChangeAspect="1"/>
          </p:cNvPicPr>
          <p:nvPr/>
        </p:nvPicPr>
        <p:blipFill>
          <a:blip r:embed="rId4"/>
          <a:stretch>
            <a:fillRect/>
          </a:stretch>
        </p:blipFill>
        <p:spPr>
          <a:xfrm>
            <a:off x="10125769" y="6111892"/>
            <a:ext cx="380563" cy="505334"/>
          </a:xfrm>
          <a:prstGeom prst="rect">
            <a:avLst/>
          </a:prstGeom>
          <a:ln w="12700">
            <a:miter lim="400000"/>
          </a:ln>
        </p:spPr>
      </p:pic>
      <p:sp>
        <p:nvSpPr>
          <p:cNvPr id="159" name="11"/>
          <p:cNvSpPr txBox="1"/>
          <p:nvPr/>
        </p:nvSpPr>
        <p:spPr>
          <a:xfrm>
            <a:off x="9708588" y="6342114"/>
            <a:ext cx="198521" cy="2084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6388" tIns="36388" rIns="36388" bIns="36388">
            <a:spAutoFit/>
          </a:bodyPr>
          <a:lstStyle>
            <a:lvl1pPr>
              <a:defRPr sz="2000">
                <a:solidFill>
                  <a:srgbClr val="6B518D"/>
                </a:solidFill>
              </a:defRPr>
            </a:lvl1pPr>
          </a:lstStyle>
          <a:p>
            <a:r>
              <a:rPr sz="877"/>
              <a:t>11</a:t>
            </a:r>
          </a:p>
        </p:txBody>
      </p:sp>
      <p:sp>
        <p:nvSpPr>
          <p:cNvPr id="160" name="Ligne"/>
          <p:cNvSpPr/>
          <p:nvPr/>
        </p:nvSpPr>
        <p:spPr>
          <a:xfrm flipV="1">
            <a:off x="9953910" y="6342114"/>
            <a:ext cx="0" cy="206424"/>
          </a:xfrm>
          <a:prstGeom prst="line">
            <a:avLst/>
          </a:prstGeom>
          <a:ln w="12700">
            <a:solidFill>
              <a:srgbClr val="429482"/>
            </a:solidFill>
          </a:ln>
        </p:spPr>
        <p:txBody>
          <a:bodyPr lIns="20046" tIns="20046" rIns="20046" bIns="20046"/>
          <a:lstStyle/>
          <a:p>
            <a:endParaRPr sz="789"/>
          </a:p>
        </p:txBody>
      </p:sp>
      <p:pic>
        <p:nvPicPr>
          <p:cNvPr id="161" name="Image" descr="Image"/>
          <p:cNvPicPr>
            <a:picLocks noChangeAspect="1"/>
          </p:cNvPicPr>
          <p:nvPr/>
        </p:nvPicPr>
        <p:blipFill>
          <a:blip r:embed="rId5"/>
          <a:stretch>
            <a:fillRect/>
          </a:stretch>
        </p:blipFill>
        <p:spPr>
          <a:xfrm>
            <a:off x="1238131" y="2906292"/>
            <a:ext cx="3280014" cy="3306851"/>
          </a:xfrm>
          <a:prstGeom prst="rect">
            <a:avLst/>
          </a:prstGeom>
          <a:ln w="12700">
            <a:miter lim="400000"/>
          </a:ln>
        </p:spPr>
      </p:pic>
      <p:pic>
        <p:nvPicPr>
          <p:cNvPr id="162" name="Image" descr="Image"/>
          <p:cNvPicPr>
            <a:picLocks noChangeAspect="1"/>
          </p:cNvPicPr>
          <p:nvPr/>
        </p:nvPicPr>
        <p:blipFill>
          <a:blip r:embed="rId6"/>
          <a:stretch>
            <a:fillRect/>
          </a:stretch>
        </p:blipFill>
        <p:spPr>
          <a:xfrm>
            <a:off x="2640347" y="3285461"/>
            <a:ext cx="475584" cy="599381"/>
          </a:xfrm>
          <a:prstGeom prst="rect">
            <a:avLst/>
          </a:prstGeom>
          <a:ln w="12700">
            <a:miter lim="400000"/>
          </a:ln>
        </p:spPr>
      </p:pic>
      <p:sp>
        <p:nvSpPr>
          <p:cNvPr id="163" name="Alimentation"/>
          <p:cNvSpPr txBox="1"/>
          <p:nvPr/>
        </p:nvSpPr>
        <p:spPr>
          <a:xfrm>
            <a:off x="2329181" y="3977335"/>
            <a:ext cx="1094600" cy="2759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6388" tIns="36388" rIns="36388" bIns="36388">
            <a:spAutoFit/>
          </a:bodyPr>
          <a:lstStyle>
            <a:lvl1pPr>
              <a:defRPr sz="3000" b="1">
                <a:solidFill>
                  <a:srgbClr val="FFFFFF"/>
                </a:solidFill>
              </a:defRPr>
            </a:lvl1pPr>
          </a:lstStyle>
          <a:p>
            <a:r>
              <a:rPr sz="1316"/>
              <a:t>Alimentation</a:t>
            </a:r>
          </a:p>
        </p:txBody>
      </p:sp>
      <p:pic>
        <p:nvPicPr>
          <p:cNvPr id="164" name="Image" descr="Image"/>
          <p:cNvPicPr>
            <a:picLocks noChangeAspect="1"/>
          </p:cNvPicPr>
          <p:nvPr/>
        </p:nvPicPr>
        <p:blipFill>
          <a:blip r:embed="rId7"/>
          <a:stretch>
            <a:fillRect/>
          </a:stretch>
        </p:blipFill>
        <p:spPr>
          <a:xfrm>
            <a:off x="1772774" y="4742685"/>
            <a:ext cx="548578" cy="548579"/>
          </a:xfrm>
          <a:prstGeom prst="rect">
            <a:avLst/>
          </a:prstGeom>
          <a:ln w="12700">
            <a:miter lim="400000"/>
          </a:ln>
        </p:spPr>
      </p:pic>
      <p:sp>
        <p:nvSpPr>
          <p:cNvPr id="165" name="Environnement"/>
          <p:cNvSpPr txBox="1"/>
          <p:nvPr/>
        </p:nvSpPr>
        <p:spPr>
          <a:xfrm>
            <a:off x="1405073" y="5412797"/>
            <a:ext cx="1301387" cy="2759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6388" tIns="36388" rIns="36388" bIns="36388">
            <a:spAutoFit/>
          </a:bodyPr>
          <a:lstStyle>
            <a:lvl1pPr>
              <a:defRPr sz="3000" b="1">
                <a:solidFill>
                  <a:srgbClr val="FFFFFF"/>
                </a:solidFill>
              </a:defRPr>
            </a:lvl1pPr>
          </a:lstStyle>
          <a:p>
            <a:r>
              <a:rPr sz="1316"/>
              <a:t>Environnement</a:t>
            </a:r>
          </a:p>
        </p:txBody>
      </p:sp>
      <p:pic>
        <p:nvPicPr>
          <p:cNvPr id="166" name="Image" descr="Image"/>
          <p:cNvPicPr>
            <a:picLocks noChangeAspect="1"/>
          </p:cNvPicPr>
          <p:nvPr/>
        </p:nvPicPr>
        <p:blipFill>
          <a:blip r:embed="rId8"/>
          <a:stretch>
            <a:fillRect/>
          </a:stretch>
        </p:blipFill>
        <p:spPr>
          <a:xfrm>
            <a:off x="3345113" y="4783464"/>
            <a:ext cx="725194" cy="467020"/>
          </a:xfrm>
          <a:prstGeom prst="rect">
            <a:avLst/>
          </a:prstGeom>
          <a:ln w="12700">
            <a:miter lim="400000"/>
          </a:ln>
        </p:spPr>
      </p:pic>
      <p:sp>
        <p:nvSpPr>
          <p:cNvPr id="167" name="Agriculteur"/>
          <p:cNvSpPr txBox="1"/>
          <p:nvPr/>
        </p:nvSpPr>
        <p:spPr>
          <a:xfrm>
            <a:off x="3227723" y="5330532"/>
            <a:ext cx="972772" cy="2759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6388" tIns="36388" rIns="36388" bIns="36388">
            <a:spAutoFit/>
          </a:bodyPr>
          <a:lstStyle>
            <a:lvl1pPr>
              <a:defRPr sz="3000" b="1">
                <a:solidFill>
                  <a:srgbClr val="FFFFFF"/>
                </a:solidFill>
              </a:defRPr>
            </a:lvl1pPr>
          </a:lstStyle>
          <a:p>
            <a:r>
              <a:rPr sz="1316"/>
              <a:t>Agriculteur</a:t>
            </a:r>
          </a:p>
        </p:txBody>
      </p:sp>
      <p:sp>
        <p:nvSpPr>
          <p:cNvPr id="168" name="Intuitu personae"/>
          <p:cNvSpPr txBox="1"/>
          <p:nvPr/>
        </p:nvSpPr>
        <p:spPr>
          <a:xfrm>
            <a:off x="3166822" y="5561886"/>
            <a:ext cx="1081776" cy="2421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6388" tIns="36388" rIns="36388" bIns="36388">
            <a:spAutoFit/>
          </a:bodyPr>
          <a:lstStyle>
            <a:lvl1pPr algn="ctr">
              <a:defRPr sz="2500" i="1">
                <a:solidFill>
                  <a:srgbClr val="FFFFFF"/>
                </a:solidFill>
              </a:defRPr>
            </a:lvl1pPr>
          </a:lstStyle>
          <a:p>
            <a:r>
              <a:rPr sz="1096"/>
              <a:t>Intuitu personae</a:t>
            </a:r>
          </a:p>
        </p:txBody>
      </p:sp>
      <p:pic>
        <p:nvPicPr>
          <p:cNvPr id="169" name="Image" descr="Image"/>
          <p:cNvPicPr>
            <a:picLocks noChangeAspect="1"/>
          </p:cNvPicPr>
          <p:nvPr/>
        </p:nvPicPr>
        <p:blipFill>
          <a:blip r:embed="rId9"/>
          <a:stretch>
            <a:fillRect/>
          </a:stretch>
        </p:blipFill>
        <p:spPr>
          <a:xfrm>
            <a:off x="5603142" y="3204123"/>
            <a:ext cx="509514" cy="640074"/>
          </a:xfrm>
          <a:prstGeom prst="rect">
            <a:avLst/>
          </a:prstGeom>
          <a:ln w="12700">
            <a:miter lim="400000"/>
          </a:ln>
        </p:spPr>
      </p:pic>
      <p:pic>
        <p:nvPicPr>
          <p:cNvPr id="170" name="Image" descr="Image"/>
          <p:cNvPicPr>
            <a:picLocks noChangeAspect="1"/>
          </p:cNvPicPr>
          <p:nvPr/>
        </p:nvPicPr>
        <p:blipFill>
          <a:blip r:embed="rId10"/>
          <a:stretch>
            <a:fillRect/>
          </a:stretch>
        </p:blipFill>
        <p:spPr>
          <a:xfrm>
            <a:off x="5524796" y="4346555"/>
            <a:ext cx="599381" cy="599381"/>
          </a:xfrm>
          <a:prstGeom prst="rect">
            <a:avLst/>
          </a:prstGeom>
          <a:ln w="12700">
            <a:miter lim="400000"/>
          </a:ln>
        </p:spPr>
      </p:pic>
      <p:pic>
        <p:nvPicPr>
          <p:cNvPr id="171" name="Image" descr="Image"/>
          <p:cNvPicPr>
            <a:picLocks noChangeAspect="1"/>
          </p:cNvPicPr>
          <p:nvPr/>
        </p:nvPicPr>
        <p:blipFill>
          <a:blip r:embed="rId11"/>
          <a:stretch>
            <a:fillRect/>
          </a:stretch>
        </p:blipFill>
        <p:spPr>
          <a:xfrm>
            <a:off x="5420873" y="5476136"/>
            <a:ext cx="725194" cy="467020"/>
          </a:xfrm>
          <a:prstGeom prst="rect">
            <a:avLst/>
          </a:prstGeom>
          <a:ln w="12700">
            <a:miter lim="400000"/>
          </a:ln>
        </p:spPr>
      </p:pic>
      <p:sp>
        <p:nvSpPr>
          <p:cNvPr id="172" name="Qualité sanitaire (résidus, mycotoxines…)…"/>
          <p:cNvSpPr txBox="1"/>
          <p:nvPr/>
        </p:nvSpPr>
        <p:spPr>
          <a:xfrm>
            <a:off x="6694577" y="3123610"/>
            <a:ext cx="1671681" cy="7328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6388" tIns="36388" rIns="36388" bIns="36388">
            <a:spAutoFit/>
          </a:bodyPr>
          <a:lstStyle/>
          <a:p>
            <a:pPr>
              <a:lnSpc>
                <a:spcPct val="120000"/>
              </a:lnSpc>
              <a:defRPr sz="2800">
                <a:solidFill>
                  <a:srgbClr val="535353"/>
                </a:solidFill>
              </a:defRPr>
            </a:pPr>
            <a:r>
              <a:rPr sz="1228" dirty="0" err="1"/>
              <a:t>Qualité</a:t>
            </a:r>
            <a:r>
              <a:rPr lang="fr-FR" sz="1228" dirty="0"/>
              <a:t>s</a:t>
            </a:r>
            <a:r>
              <a:rPr sz="1228" dirty="0"/>
              <a:t> sanitaire</a:t>
            </a:r>
            <a:r>
              <a:rPr lang="fr-FR" sz="1228" dirty="0"/>
              <a:t>s</a:t>
            </a:r>
            <a:endParaRPr sz="1228" dirty="0"/>
          </a:p>
          <a:p>
            <a:pPr>
              <a:lnSpc>
                <a:spcPct val="120000"/>
              </a:lnSpc>
              <a:defRPr sz="2800">
                <a:solidFill>
                  <a:srgbClr val="535353"/>
                </a:solidFill>
              </a:defRPr>
            </a:pPr>
            <a:r>
              <a:rPr sz="1228" dirty="0" err="1"/>
              <a:t>Qualités</a:t>
            </a:r>
            <a:r>
              <a:rPr sz="1228" dirty="0"/>
              <a:t> </a:t>
            </a:r>
            <a:r>
              <a:rPr sz="1228" dirty="0" err="1"/>
              <a:t>nutritionnelles</a:t>
            </a:r>
            <a:endParaRPr sz="1228" dirty="0"/>
          </a:p>
          <a:p>
            <a:pPr>
              <a:lnSpc>
                <a:spcPct val="120000"/>
              </a:lnSpc>
              <a:defRPr sz="2800">
                <a:solidFill>
                  <a:srgbClr val="535353"/>
                </a:solidFill>
              </a:defRPr>
            </a:pPr>
            <a:r>
              <a:rPr sz="1228" dirty="0" err="1"/>
              <a:t>Diversité</a:t>
            </a:r>
            <a:r>
              <a:rPr sz="1228" dirty="0"/>
              <a:t> </a:t>
            </a:r>
            <a:r>
              <a:rPr sz="1228" dirty="0" err="1"/>
              <a:t>alimentaire</a:t>
            </a:r>
            <a:endParaRPr sz="1228" dirty="0"/>
          </a:p>
        </p:txBody>
      </p:sp>
      <p:sp>
        <p:nvSpPr>
          <p:cNvPr id="173" name="Changement climatique…"/>
          <p:cNvSpPr txBox="1"/>
          <p:nvPr/>
        </p:nvSpPr>
        <p:spPr>
          <a:xfrm>
            <a:off x="6694577" y="4253682"/>
            <a:ext cx="1734198" cy="7328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6388" tIns="36388" rIns="36388" bIns="36388">
            <a:spAutoFit/>
          </a:bodyPr>
          <a:lstStyle/>
          <a:p>
            <a:pPr>
              <a:lnSpc>
                <a:spcPct val="120000"/>
              </a:lnSpc>
              <a:defRPr sz="2800">
                <a:solidFill>
                  <a:srgbClr val="535353"/>
                </a:solidFill>
              </a:defRPr>
            </a:pPr>
            <a:r>
              <a:rPr sz="1228" dirty="0" err="1"/>
              <a:t>Changement</a:t>
            </a:r>
            <a:r>
              <a:rPr sz="1228" dirty="0"/>
              <a:t> </a:t>
            </a:r>
            <a:r>
              <a:rPr sz="1228" dirty="0" err="1"/>
              <a:t>climatique</a:t>
            </a:r>
            <a:endParaRPr sz="1228" dirty="0"/>
          </a:p>
          <a:p>
            <a:pPr>
              <a:lnSpc>
                <a:spcPct val="120000"/>
              </a:lnSpc>
              <a:defRPr sz="2800">
                <a:solidFill>
                  <a:srgbClr val="535353"/>
                </a:solidFill>
              </a:defRPr>
            </a:pPr>
            <a:r>
              <a:rPr sz="1228" dirty="0"/>
              <a:t>Sols</a:t>
            </a:r>
          </a:p>
          <a:p>
            <a:pPr>
              <a:lnSpc>
                <a:spcPct val="120000"/>
              </a:lnSpc>
              <a:defRPr sz="2800">
                <a:solidFill>
                  <a:srgbClr val="535353"/>
                </a:solidFill>
              </a:defRPr>
            </a:pPr>
            <a:r>
              <a:rPr sz="1228" dirty="0" err="1"/>
              <a:t>Biodiversité</a:t>
            </a:r>
            <a:endParaRPr sz="1228" dirty="0"/>
          </a:p>
        </p:txBody>
      </p:sp>
      <p:sp>
        <p:nvSpPr>
          <p:cNvPr id="174" name="Juste rémunération &amp; équité…"/>
          <p:cNvSpPr txBox="1"/>
          <p:nvPr/>
        </p:nvSpPr>
        <p:spPr>
          <a:xfrm>
            <a:off x="6694576" y="5280648"/>
            <a:ext cx="2049990" cy="7328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6388" tIns="36388" rIns="36388" bIns="36388">
            <a:spAutoFit/>
          </a:bodyPr>
          <a:lstStyle/>
          <a:p>
            <a:pPr>
              <a:lnSpc>
                <a:spcPct val="120000"/>
              </a:lnSpc>
              <a:defRPr sz="2800">
                <a:solidFill>
                  <a:srgbClr val="535353"/>
                </a:solidFill>
              </a:defRPr>
            </a:pPr>
            <a:r>
              <a:rPr sz="1228" dirty="0" err="1"/>
              <a:t>Juste</a:t>
            </a:r>
            <a:r>
              <a:rPr sz="1228" dirty="0"/>
              <a:t> </a:t>
            </a:r>
            <a:r>
              <a:rPr sz="1228" dirty="0" err="1"/>
              <a:t>rémunération</a:t>
            </a:r>
            <a:r>
              <a:rPr sz="1228" dirty="0"/>
              <a:t> &amp; </a:t>
            </a:r>
            <a:r>
              <a:rPr sz="1228" dirty="0" err="1"/>
              <a:t>équité</a:t>
            </a:r>
            <a:endParaRPr sz="1228" dirty="0"/>
          </a:p>
          <a:p>
            <a:pPr>
              <a:lnSpc>
                <a:spcPct val="120000"/>
              </a:lnSpc>
              <a:defRPr sz="2800">
                <a:solidFill>
                  <a:srgbClr val="535353"/>
                </a:solidFill>
              </a:defRPr>
            </a:pPr>
            <a:r>
              <a:rPr lang="fr-FR" sz="1228" dirty="0"/>
              <a:t>Stabilisation </a:t>
            </a:r>
            <a:r>
              <a:rPr sz="1228" dirty="0"/>
              <a:t>du </a:t>
            </a:r>
            <a:r>
              <a:rPr sz="1228" dirty="0" err="1"/>
              <a:t>revenu</a:t>
            </a:r>
            <a:endParaRPr sz="1228" dirty="0"/>
          </a:p>
          <a:p>
            <a:pPr>
              <a:lnSpc>
                <a:spcPct val="120000"/>
              </a:lnSpc>
              <a:defRPr sz="2800">
                <a:solidFill>
                  <a:srgbClr val="535353"/>
                </a:solidFill>
              </a:defRPr>
            </a:pPr>
            <a:r>
              <a:rPr lang="fr-FR" sz="1228" dirty="0"/>
              <a:t>Qualité de vie</a:t>
            </a:r>
            <a:endParaRPr sz="1228" dirty="0"/>
          </a:p>
        </p:txBody>
      </p:sp>
      <p:sp>
        <p:nvSpPr>
          <p:cNvPr id="175" name="Ligne"/>
          <p:cNvSpPr/>
          <p:nvPr/>
        </p:nvSpPr>
        <p:spPr>
          <a:xfrm>
            <a:off x="6403616" y="3240220"/>
            <a:ext cx="0" cy="567880"/>
          </a:xfrm>
          <a:prstGeom prst="line">
            <a:avLst/>
          </a:prstGeom>
          <a:ln w="50800" cap="rnd">
            <a:solidFill>
              <a:schemeClr val="accent1"/>
            </a:solidFill>
            <a:custDash>
              <a:ds d="100000" sp="200000"/>
            </a:custDash>
          </a:ln>
        </p:spPr>
        <p:txBody>
          <a:bodyPr lIns="20046" tIns="20046" rIns="20046" bIns="20046"/>
          <a:lstStyle/>
          <a:p>
            <a:endParaRPr sz="789"/>
          </a:p>
        </p:txBody>
      </p:sp>
      <p:sp>
        <p:nvSpPr>
          <p:cNvPr id="176" name="Ligne"/>
          <p:cNvSpPr/>
          <p:nvPr/>
        </p:nvSpPr>
        <p:spPr>
          <a:xfrm>
            <a:off x="6403616" y="4362305"/>
            <a:ext cx="0" cy="567880"/>
          </a:xfrm>
          <a:prstGeom prst="line">
            <a:avLst/>
          </a:prstGeom>
          <a:ln w="50800" cap="rnd">
            <a:solidFill>
              <a:schemeClr val="accent1"/>
            </a:solidFill>
            <a:custDash>
              <a:ds d="100000" sp="200000"/>
            </a:custDash>
          </a:ln>
        </p:spPr>
        <p:txBody>
          <a:bodyPr lIns="20046" tIns="20046" rIns="20046" bIns="20046"/>
          <a:lstStyle/>
          <a:p>
            <a:endParaRPr sz="789"/>
          </a:p>
        </p:txBody>
      </p:sp>
      <p:sp>
        <p:nvSpPr>
          <p:cNvPr id="177" name="Ligne"/>
          <p:cNvSpPr/>
          <p:nvPr/>
        </p:nvSpPr>
        <p:spPr>
          <a:xfrm>
            <a:off x="6403616" y="5397863"/>
            <a:ext cx="0" cy="567880"/>
          </a:xfrm>
          <a:prstGeom prst="line">
            <a:avLst/>
          </a:prstGeom>
          <a:ln w="50800" cap="rnd">
            <a:solidFill>
              <a:schemeClr val="accent1"/>
            </a:solidFill>
            <a:custDash>
              <a:ds d="100000" sp="200000"/>
            </a:custDash>
          </a:ln>
        </p:spPr>
        <p:txBody>
          <a:bodyPr lIns="20046" tIns="20046" rIns="20046" bIns="20046"/>
          <a:lstStyle/>
          <a:p>
            <a:endParaRPr sz="789"/>
          </a:p>
        </p:txBody>
      </p:sp>
      <p:sp>
        <p:nvSpPr>
          <p:cNvPr id="25" name="ZoneTexte 2">
            <a:extLst>
              <a:ext uri="{FF2B5EF4-FFF2-40B4-BE49-F238E27FC236}">
                <a16:creationId xmlns:a16="http://schemas.microsoft.com/office/drawing/2014/main" id="{0BE8B62F-09BE-A54C-9B91-00F5BE2A9DA1}"/>
              </a:ext>
            </a:extLst>
          </p:cNvPr>
          <p:cNvSpPr txBox="1"/>
          <p:nvPr/>
        </p:nvSpPr>
        <p:spPr>
          <a:xfrm>
            <a:off x="-3010" y="1211072"/>
            <a:ext cx="10697832" cy="1073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6388" tIns="36388" rIns="36388" bIns="36388">
            <a:spAutoFit/>
          </a:bodyPr>
          <a:lstStyle/>
          <a:p>
            <a:pPr algn="ctr">
              <a:lnSpc>
                <a:spcPct val="130000"/>
              </a:lnSpc>
              <a:defRPr sz="6500">
                <a:solidFill>
                  <a:srgbClr val="429483"/>
                </a:solidFill>
              </a:defRPr>
            </a:pPr>
            <a:r>
              <a:rPr lang="fr-FR" sz="2850" dirty="0" err="1"/>
              <a:t>Bioline</a:t>
            </a:r>
            <a:r>
              <a:rPr lang="fr-FR" sz="2850" dirty="0"/>
              <a:t> By </a:t>
            </a:r>
            <a:r>
              <a:rPr lang="fr-FR" sz="2850" dirty="0" err="1"/>
              <a:t>InVivo</a:t>
            </a:r>
            <a:endParaRPr lang="fr-FR" sz="2850" dirty="0"/>
          </a:p>
          <a:p>
            <a:pPr algn="ctr">
              <a:lnSpc>
                <a:spcPct val="130000"/>
              </a:lnSpc>
              <a:defRPr sz="6500">
                <a:solidFill>
                  <a:srgbClr val="FFFFFF"/>
                </a:solidFill>
              </a:defRPr>
            </a:pPr>
            <a:r>
              <a:rPr lang="fr-FR" sz="2400" b="1" dirty="0"/>
              <a:t>La </a:t>
            </a:r>
            <a:r>
              <a:rPr sz="2400" b="1" dirty="0"/>
              <a:t>3</a:t>
            </a:r>
            <a:r>
              <a:rPr sz="2400" b="1" baseline="30153" dirty="0"/>
              <a:t>e</a:t>
            </a:r>
            <a:r>
              <a:rPr sz="2400" b="1" dirty="0"/>
              <a:t> </a:t>
            </a:r>
            <a:r>
              <a:rPr sz="2400" b="1" dirty="0" err="1"/>
              <a:t>voie</a:t>
            </a:r>
            <a:r>
              <a:rPr sz="2400" b="1" dirty="0"/>
              <a:t> de </a:t>
            </a:r>
            <a:r>
              <a:rPr sz="2400" b="1" dirty="0" err="1"/>
              <a:t>l’agriculture</a:t>
            </a:r>
            <a:r>
              <a:rPr sz="2400" b="1" dirty="0"/>
              <a:t>.</a:t>
            </a:r>
          </a:p>
        </p:txBody>
      </p:sp>
      <p:sp>
        <p:nvSpPr>
          <p:cNvPr id="2" name="ZoneTexte 1">
            <a:extLst>
              <a:ext uri="{FF2B5EF4-FFF2-40B4-BE49-F238E27FC236}">
                <a16:creationId xmlns:a16="http://schemas.microsoft.com/office/drawing/2014/main" id="{DD72609C-B7FA-47B4-AA83-D67AA6A03280}"/>
              </a:ext>
            </a:extLst>
          </p:cNvPr>
          <p:cNvSpPr txBox="1"/>
          <p:nvPr/>
        </p:nvSpPr>
        <p:spPr>
          <a:xfrm>
            <a:off x="2579358" y="6245665"/>
            <a:ext cx="7354642" cy="738664"/>
          </a:xfrm>
          <a:prstGeom prst="rect">
            <a:avLst/>
          </a:prstGeom>
          <a:noFill/>
        </p:spPr>
        <p:txBody>
          <a:bodyPr wrap="none" rtlCol="0">
            <a:spAutoFit/>
          </a:bodyPr>
          <a:lstStyle/>
          <a:p>
            <a:r>
              <a:rPr lang="fr-FR" sz="1400" b="1" dirty="0"/>
              <a:t>La chaine de valeur de la 3</a:t>
            </a:r>
            <a:r>
              <a:rPr lang="fr-FR" sz="1400" b="1" baseline="30000" dirty="0"/>
              <a:t>ème</a:t>
            </a:r>
            <a:r>
              <a:rPr lang="fr-FR" sz="1400" b="1" dirty="0"/>
              <a:t> voie passe en particulier par la </a:t>
            </a:r>
          </a:p>
          <a:p>
            <a:r>
              <a:rPr lang="fr-FR" sz="1400" b="1" dirty="0"/>
              <a:t>Contractualisation des filières: </a:t>
            </a:r>
            <a:r>
              <a:rPr lang="fr-FR" sz="1400" b="1" dirty="0" err="1"/>
              <a:t>Agrosolutions</a:t>
            </a:r>
            <a:r>
              <a:rPr lang="fr-FR" sz="1400" b="1" dirty="0"/>
              <a:t> travaille les cahiers des charges, mais</a:t>
            </a:r>
          </a:p>
          <a:p>
            <a:r>
              <a:rPr lang="fr-FR" sz="1400" b="1" dirty="0"/>
              <a:t>aussi sur le stockage de carbone avec comme finalité les PSE</a:t>
            </a:r>
          </a:p>
        </p:txBody>
      </p:sp>
    </p:spTree>
    <p:extLst>
      <p:ext uri="{BB962C8B-B14F-4D97-AF65-F5344CB8AC3E}">
        <p14:creationId xmlns:p14="http://schemas.microsoft.com/office/powerpoint/2010/main" val="229456024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D9638FEA-1FEF-4506-8CCB-487241469B18}"/>
              </a:ext>
            </a:extLst>
          </p:cNvPr>
          <p:cNvSpPr>
            <a:spLocks noGrp="1"/>
          </p:cNvSpPr>
          <p:nvPr>
            <p:ph type="title"/>
          </p:nvPr>
        </p:nvSpPr>
        <p:spPr>
          <a:xfrm>
            <a:off x="554183" y="634659"/>
            <a:ext cx="1184354" cy="331817"/>
          </a:xfrm>
        </p:spPr>
        <p:txBody>
          <a:bodyPr/>
          <a:lstStyle/>
          <a:p>
            <a:r>
              <a:rPr lang="fr-FR" dirty="0"/>
              <a:t>Plan</a:t>
            </a:r>
          </a:p>
        </p:txBody>
      </p:sp>
      <p:sp>
        <p:nvSpPr>
          <p:cNvPr id="4" name="Espace réservé du numéro de diapositive 3">
            <a:extLst>
              <a:ext uri="{FF2B5EF4-FFF2-40B4-BE49-F238E27FC236}">
                <a16:creationId xmlns:a16="http://schemas.microsoft.com/office/drawing/2014/main" id="{FBF0E80A-9F92-436D-A93A-E73E7A20D23A}"/>
              </a:ext>
            </a:extLst>
          </p:cNvPr>
          <p:cNvSpPr>
            <a:spLocks noGrp="1"/>
          </p:cNvSpPr>
          <p:nvPr>
            <p:ph type="sldNum" sz="quarter" idx="12"/>
          </p:nvPr>
        </p:nvSpPr>
        <p:spPr/>
        <p:txBody>
          <a:bodyPr/>
          <a:lstStyle/>
          <a:p>
            <a:fld id="{BDE4E942-6822-AF4C-A480-3BE52764660B}" type="slidenum">
              <a:rPr lang="fr-FR" smtClean="0"/>
              <a:t>4</a:t>
            </a:fld>
            <a:endParaRPr lang="fr-FR"/>
          </a:p>
        </p:txBody>
      </p:sp>
      <p:sp>
        <p:nvSpPr>
          <p:cNvPr id="5" name="Espace réservé du texte 4">
            <a:extLst>
              <a:ext uri="{FF2B5EF4-FFF2-40B4-BE49-F238E27FC236}">
                <a16:creationId xmlns:a16="http://schemas.microsoft.com/office/drawing/2014/main" id="{B45EBDDB-F45E-42CC-A5BD-449B86BCF096}"/>
              </a:ext>
            </a:extLst>
          </p:cNvPr>
          <p:cNvSpPr>
            <a:spLocks noGrp="1"/>
          </p:cNvSpPr>
          <p:nvPr>
            <p:ph type="body" sz="quarter" idx="14"/>
          </p:nvPr>
        </p:nvSpPr>
        <p:spPr>
          <a:xfrm>
            <a:off x="1476000" y="2469600"/>
            <a:ext cx="3227387" cy="2085562"/>
          </a:xfrm>
        </p:spPr>
        <p:txBody>
          <a:bodyPr/>
          <a:lstStyle/>
          <a:p>
            <a:r>
              <a:rPr lang="fr-FR" cap="none" dirty="0"/>
              <a:t>1- Les PSE: une idée qui date</a:t>
            </a:r>
          </a:p>
          <a:p>
            <a:r>
              <a:rPr lang="fr-FR" cap="none" dirty="0"/>
              <a:t>2 – Bien poser les définitions</a:t>
            </a:r>
          </a:p>
          <a:p>
            <a:r>
              <a:rPr lang="fr-FR" cap="none" dirty="0"/>
              <a:t>3 – Principe de base des PSE</a:t>
            </a:r>
          </a:p>
          <a:p>
            <a:r>
              <a:rPr lang="fr-FR" cap="none" dirty="0"/>
              <a:t>4 – Exemple de PSE en filière</a:t>
            </a:r>
          </a:p>
          <a:p>
            <a:r>
              <a:rPr lang="fr-FR" cap="none" dirty="0"/>
              <a:t>Conclusion: une concrétisation des PSE est elle possible en dehors de l’Etat? </a:t>
            </a:r>
          </a:p>
        </p:txBody>
      </p:sp>
    </p:spTree>
    <p:extLst>
      <p:ext uri="{BB962C8B-B14F-4D97-AF65-F5344CB8AC3E}">
        <p14:creationId xmlns:p14="http://schemas.microsoft.com/office/powerpoint/2010/main" val="4270104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CDCF755-0B4E-44DA-B285-3FA2DE93CBB6}"/>
              </a:ext>
            </a:extLst>
          </p:cNvPr>
          <p:cNvSpPr>
            <a:spLocks noGrp="1"/>
          </p:cNvSpPr>
          <p:nvPr>
            <p:ph type="sldNum" sz="quarter" idx="10"/>
          </p:nvPr>
        </p:nvSpPr>
        <p:spPr/>
        <p:txBody>
          <a:bodyPr/>
          <a:lstStyle/>
          <a:p>
            <a:fld id="{BDE4E942-6822-AF4C-A480-3BE52764660B}" type="slidenum">
              <a:rPr lang="fr-FR" smtClean="0"/>
              <a:pPr/>
              <a:t>5</a:t>
            </a:fld>
            <a:endParaRPr lang="fr-FR"/>
          </a:p>
        </p:txBody>
      </p:sp>
      <p:sp>
        <p:nvSpPr>
          <p:cNvPr id="3" name="Titre 2">
            <a:extLst>
              <a:ext uri="{FF2B5EF4-FFF2-40B4-BE49-F238E27FC236}">
                <a16:creationId xmlns:a16="http://schemas.microsoft.com/office/drawing/2014/main" id="{C1B718F6-36DC-4892-8781-3EBBC736D539}"/>
              </a:ext>
            </a:extLst>
          </p:cNvPr>
          <p:cNvSpPr>
            <a:spLocks noGrp="1"/>
          </p:cNvSpPr>
          <p:nvPr>
            <p:ph type="title"/>
          </p:nvPr>
        </p:nvSpPr>
        <p:spPr>
          <a:xfrm>
            <a:off x="2152083" y="3444790"/>
            <a:ext cx="6387646" cy="525716"/>
          </a:xfrm>
        </p:spPr>
        <p:txBody>
          <a:bodyPr/>
          <a:lstStyle/>
          <a:p>
            <a:r>
              <a:rPr lang="fr-FR" dirty="0"/>
              <a:t>Les PSE: une idée qui date </a:t>
            </a:r>
          </a:p>
        </p:txBody>
      </p:sp>
      <p:sp>
        <p:nvSpPr>
          <p:cNvPr id="4" name="Espace réservé du texte 3">
            <a:extLst>
              <a:ext uri="{FF2B5EF4-FFF2-40B4-BE49-F238E27FC236}">
                <a16:creationId xmlns:a16="http://schemas.microsoft.com/office/drawing/2014/main" id="{498FD8DE-AFB2-44FE-82C8-C2DBC720F8BD}"/>
              </a:ext>
            </a:extLst>
          </p:cNvPr>
          <p:cNvSpPr>
            <a:spLocks noGrp="1"/>
          </p:cNvSpPr>
          <p:nvPr>
            <p:ph type="body" sz="quarter" idx="42"/>
          </p:nvPr>
        </p:nvSpPr>
        <p:spPr/>
        <p:txBody>
          <a:bodyPr/>
          <a:lstStyle/>
          <a:p>
            <a:endParaRPr lang="fr-FR" dirty="0"/>
          </a:p>
        </p:txBody>
      </p:sp>
    </p:spTree>
    <p:extLst>
      <p:ext uri="{BB962C8B-B14F-4D97-AF65-F5344CB8AC3E}">
        <p14:creationId xmlns:p14="http://schemas.microsoft.com/office/powerpoint/2010/main" val="787254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8EF62A-7D26-4268-B74B-B636C1AE3EEA}"/>
              </a:ext>
            </a:extLst>
          </p:cNvPr>
          <p:cNvSpPr>
            <a:spLocks noGrp="1"/>
          </p:cNvSpPr>
          <p:nvPr>
            <p:ph type="title"/>
          </p:nvPr>
        </p:nvSpPr>
        <p:spPr>
          <a:xfrm>
            <a:off x="554183" y="457587"/>
            <a:ext cx="8430056" cy="581116"/>
          </a:xfrm>
        </p:spPr>
        <p:txBody>
          <a:bodyPr/>
          <a:lstStyle/>
          <a:p>
            <a:r>
              <a:rPr lang="fr-FR" dirty="0"/>
              <a:t>Une approche économique pour protéger l’environnement</a:t>
            </a:r>
            <a:br>
              <a:rPr lang="fr-FR" dirty="0"/>
            </a:br>
            <a:endParaRPr lang="fr-FR" dirty="0"/>
          </a:p>
        </p:txBody>
      </p:sp>
      <p:sp>
        <p:nvSpPr>
          <p:cNvPr id="3" name="Espace réservé du numéro de diapositive 2">
            <a:extLst>
              <a:ext uri="{FF2B5EF4-FFF2-40B4-BE49-F238E27FC236}">
                <a16:creationId xmlns:a16="http://schemas.microsoft.com/office/drawing/2014/main" id="{95872B71-B34E-43D0-B03D-719B5A7469C8}"/>
              </a:ext>
            </a:extLst>
          </p:cNvPr>
          <p:cNvSpPr>
            <a:spLocks noGrp="1"/>
          </p:cNvSpPr>
          <p:nvPr>
            <p:ph type="sldNum" sz="quarter" idx="10"/>
          </p:nvPr>
        </p:nvSpPr>
        <p:spPr/>
        <p:txBody>
          <a:bodyPr/>
          <a:lstStyle/>
          <a:p>
            <a:fld id="{BDE4E942-6822-AF4C-A480-3BE52764660B}" type="slidenum">
              <a:rPr lang="fr-FR" smtClean="0"/>
              <a:pPr/>
              <a:t>6</a:t>
            </a:fld>
            <a:endParaRPr lang="fr-FR"/>
          </a:p>
        </p:txBody>
      </p:sp>
      <p:sp>
        <p:nvSpPr>
          <p:cNvPr id="4" name="Espace réservé du texte 3">
            <a:extLst>
              <a:ext uri="{FF2B5EF4-FFF2-40B4-BE49-F238E27FC236}">
                <a16:creationId xmlns:a16="http://schemas.microsoft.com/office/drawing/2014/main" id="{9FBE3DF7-CD57-42BF-9A5E-1DB93AE42030}"/>
              </a:ext>
            </a:extLst>
          </p:cNvPr>
          <p:cNvSpPr>
            <a:spLocks noGrp="1"/>
          </p:cNvSpPr>
          <p:nvPr>
            <p:ph type="body" sz="quarter" idx="11"/>
          </p:nvPr>
        </p:nvSpPr>
        <p:spPr>
          <a:xfrm>
            <a:off x="1457325" y="2303464"/>
            <a:ext cx="8751887" cy="3198880"/>
          </a:xfrm>
        </p:spPr>
        <p:txBody>
          <a:bodyPr/>
          <a:lstStyle/>
          <a:p>
            <a:pPr marL="228600" indent="-228600" defTabSz="914400">
              <a:lnSpc>
                <a:spcPct val="70000"/>
              </a:lnSpc>
              <a:spcBef>
                <a:spcPts val="1000"/>
              </a:spcBef>
              <a:buClr>
                <a:srgbClr val="008CBF"/>
              </a:buClr>
              <a:buFont typeface="System Font Regular"/>
              <a:buChar char="●"/>
            </a:pPr>
            <a:r>
              <a:rPr lang="fr-FR" sz="1900" b="0" cap="none" dirty="0">
                <a:solidFill>
                  <a:schemeClr val="tx1"/>
                </a:solidFill>
                <a:cs typeface="Heebo" pitchFamily="2" charset="-79"/>
              </a:rPr>
              <a:t>2007: Rapport de la FAO sur la situation mondiale de l’alimentation et de l’agriculture  propose que les rémunérations des agriculteurs pour les services tels que le stockage du carbone, la lutte contre les inondations, la fourniture d’eau salubre, la conservation de la biodiversité se développent </a:t>
            </a:r>
          </a:p>
          <a:p>
            <a:pPr marL="228600" indent="-228600" defTabSz="914400">
              <a:lnSpc>
                <a:spcPct val="70000"/>
              </a:lnSpc>
              <a:spcBef>
                <a:spcPts val="1000"/>
              </a:spcBef>
              <a:buClr>
                <a:srgbClr val="008CBF"/>
              </a:buClr>
              <a:buFont typeface="System Font Regular"/>
              <a:buChar char="●"/>
            </a:pPr>
            <a:r>
              <a:rPr lang="fr-FR" sz="1900" b="0" cap="none" dirty="0">
                <a:solidFill>
                  <a:schemeClr val="tx1"/>
                </a:solidFill>
                <a:cs typeface="Heebo" pitchFamily="2" charset="-79"/>
              </a:rPr>
              <a:t>Selon la FAO, « </a:t>
            </a:r>
            <a:r>
              <a:rPr lang="fr-FR" sz="1900" b="0" i="1" cap="none" dirty="0">
                <a:solidFill>
                  <a:schemeClr val="tx1"/>
                </a:solidFill>
                <a:cs typeface="Heebo" pitchFamily="2" charset="-79"/>
              </a:rPr>
              <a:t>Aux fins du présent rapport, les transactions PSE consistent en des </a:t>
            </a:r>
            <a:r>
              <a:rPr lang="fr-FR" sz="1900" b="0" i="1" u="sng" cap="none" dirty="0">
                <a:solidFill>
                  <a:schemeClr val="tx1"/>
                </a:solidFill>
                <a:cs typeface="Heebo" pitchFamily="2" charset="-79"/>
              </a:rPr>
              <a:t>opérations volontaires </a:t>
            </a:r>
            <a:r>
              <a:rPr lang="fr-FR" sz="1900" b="0" i="1" cap="none" dirty="0">
                <a:solidFill>
                  <a:schemeClr val="tx1"/>
                </a:solidFill>
                <a:cs typeface="Heebo" pitchFamily="2" charset="-79"/>
              </a:rPr>
              <a:t>par lesquelles </a:t>
            </a:r>
            <a:r>
              <a:rPr lang="fr-FR" sz="1900" b="0" i="1" u="sng" cap="none" dirty="0">
                <a:solidFill>
                  <a:schemeClr val="tx1"/>
                </a:solidFill>
                <a:cs typeface="Heebo" pitchFamily="2" charset="-79"/>
              </a:rPr>
              <a:t>un prestataire de services </a:t>
            </a:r>
            <a:r>
              <a:rPr lang="fr-FR" sz="1900" b="0" i="1" cap="none" dirty="0">
                <a:solidFill>
                  <a:schemeClr val="tx1"/>
                </a:solidFill>
                <a:cs typeface="Heebo" pitchFamily="2" charset="-79"/>
              </a:rPr>
              <a:t>est </a:t>
            </a:r>
            <a:r>
              <a:rPr lang="fr-FR" sz="1900" b="0" i="1" u="sng" cap="none" dirty="0">
                <a:solidFill>
                  <a:schemeClr val="tx1"/>
                </a:solidFill>
                <a:cs typeface="Heebo" pitchFamily="2" charset="-79"/>
              </a:rPr>
              <a:t>rémunéré</a:t>
            </a:r>
            <a:r>
              <a:rPr lang="fr-FR" sz="1900" b="0" i="1" cap="none" dirty="0">
                <a:solidFill>
                  <a:schemeClr val="tx1"/>
                </a:solidFill>
                <a:cs typeface="Heebo" pitchFamily="2" charset="-79"/>
              </a:rPr>
              <a:t> par, ou pour le compte des bénéficiaires de ces services, pour des pratiques de gestion agricole, forestière ou côtière dont on attend une fourniture de service plus constante ou plus efficace qu’elle ne l’aurait été sans de tels paiements  </a:t>
            </a:r>
            <a:r>
              <a:rPr lang="fr-FR" sz="1900" b="0" cap="none" dirty="0">
                <a:solidFill>
                  <a:schemeClr val="tx1"/>
                </a:solidFill>
                <a:cs typeface="Heebo" pitchFamily="2" charset="-79"/>
              </a:rPr>
              <a:t>». </a:t>
            </a:r>
          </a:p>
          <a:p>
            <a:pPr marL="228600" indent="-228600" defTabSz="914400">
              <a:lnSpc>
                <a:spcPct val="70000"/>
              </a:lnSpc>
              <a:spcBef>
                <a:spcPts val="1000"/>
              </a:spcBef>
              <a:buClr>
                <a:srgbClr val="008CBF"/>
              </a:buClr>
              <a:buFont typeface="System Font Regular"/>
              <a:buChar char="●"/>
            </a:pPr>
            <a:r>
              <a:rPr lang="fr-FR" sz="1900" b="0" cap="none" dirty="0">
                <a:solidFill>
                  <a:schemeClr val="tx1"/>
                </a:solidFill>
                <a:cs typeface="Heebo" pitchFamily="2" charset="-79"/>
              </a:rPr>
              <a:t>Les paiements peuvent alors se faire de différentes façons : versements directs entre bénéficiaires en aval et prestataires en amont, prix payés par les consommateurs, paiements effectués par les gouvernements aux fournisseurs de services pour le compte de la société. </a:t>
            </a:r>
          </a:p>
        </p:txBody>
      </p:sp>
    </p:spTree>
    <p:extLst>
      <p:ext uri="{BB962C8B-B14F-4D97-AF65-F5344CB8AC3E}">
        <p14:creationId xmlns:p14="http://schemas.microsoft.com/office/powerpoint/2010/main" val="168569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0FDC33-64AE-4982-A01B-C1A431CA4A5F}"/>
              </a:ext>
            </a:extLst>
          </p:cNvPr>
          <p:cNvSpPr>
            <a:spLocks noGrp="1"/>
          </p:cNvSpPr>
          <p:nvPr>
            <p:ph type="title"/>
          </p:nvPr>
        </p:nvSpPr>
        <p:spPr>
          <a:xfrm>
            <a:off x="554183" y="582236"/>
            <a:ext cx="5967843" cy="331817"/>
          </a:xfrm>
        </p:spPr>
        <p:txBody>
          <a:bodyPr/>
          <a:lstStyle/>
          <a:p>
            <a:r>
              <a:rPr lang="fr-FR" dirty="0"/>
              <a:t>La réflexion sur les PSE n’a jamais cessé</a:t>
            </a:r>
          </a:p>
        </p:txBody>
      </p:sp>
      <p:sp>
        <p:nvSpPr>
          <p:cNvPr id="3" name="Espace réservé du numéro de diapositive 2">
            <a:extLst>
              <a:ext uri="{FF2B5EF4-FFF2-40B4-BE49-F238E27FC236}">
                <a16:creationId xmlns:a16="http://schemas.microsoft.com/office/drawing/2014/main" id="{15F0A212-3DD1-4C34-9324-618162AF0A9F}"/>
              </a:ext>
            </a:extLst>
          </p:cNvPr>
          <p:cNvSpPr>
            <a:spLocks noGrp="1"/>
          </p:cNvSpPr>
          <p:nvPr>
            <p:ph type="sldNum" sz="quarter" idx="10"/>
          </p:nvPr>
        </p:nvSpPr>
        <p:spPr/>
        <p:txBody>
          <a:bodyPr/>
          <a:lstStyle/>
          <a:p>
            <a:fld id="{BDE4E942-6822-AF4C-A480-3BE52764660B}" type="slidenum">
              <a:rPr lang="fr-FR" smtClean="0"/>
              <a:pPr/>
              <a:t>7</a:t>
            </a:fld>
            <a:endParaRPr lang="fr-FR"/>
          </a:p>
        </p:txBody>
      </p:sp>
      <p:sp>
        <p:nvSpPr>
          <p:cNvPr id="4" name="Espace réservé du texte 3">
            <a:extLst>
              <a:ext uri="{FF2B5EF4-FFF2-40B4-BE49-F238E27FC236}">
                <a16:creationId xmlns:a16="http://schemas.microsoft.com/office/drawing/2014/main" id="{D55F2672-5EA9-4379-9724-4848E0AEDAC4}"/>
              </a:ext>
            </a:extLst>
          </p:cNvPr>
          <p:cNvSpPr>
            <a:spLocks noGrp="1"/>
          </p:cNvSpPr>
          <p:nvPr>
            <p:ph type="body" sz="quarter" idx="11"/>
          </p:nvPr>
        </p:nvSpPr>
        <p:spPr>
          <a:xfrm>
            <a:off x="1457325" y="2303464"/>
            <a:ext cx="8751887" cy="4495452"/>
          </a:xfrm>
        </p:spPr>
        <p:txBody>
          <a:bodyPr/>
          <a:lstStyle/>
          <a:p>
            <a:r>
              <a:rPr lang="fr-FR" dirty="0"/>
              <a:t>Beaucoup de littérature économique car le levier des PSE reste le paiement incitatif pour enclencher un comportement favorable aux écosystèmes</a:t>
            </a:r>
          </a:p>
          <a:p>
            <a:r>
              <a:rPr lang="fr-FR" dirty="0"/>
              <a:t>De plus en plus de littérature juridique pour caractériser les liens qui s’établissent entre la personne qui modifie ses pratiques et le bénéficiaire de service qui rémunère</a:t>
            </a:r>
          </a:p>
          <a:p>
            <a:pPr lvl="1"/>
            <a:r>
              <a:rPr lang="fr-FR" dirty="0"/>
              <a:t>La nature publique ou privée du financeur soulève des questions spécifiques</a:t>
            </a:r>
          </a:p>
          <a:p>
            <a:r>
              <a:rPr lang="fr-FR" dirty="0"/>
              <a:t>Une littérature de plus en plus développée sur les politiques publiques rémunérant les services environnementaux fournis par les agriculteurs</a:t>
            </a:r>
          </a:p>
          <a:p>
            <a:pPr marL="285750" lvl="1" indent="-285750">
              <a:buFontTx/>
              <a:buChar char="-"/>
            </a:pPr>
            <a:r>
              <a:rPr lang="fr-FR" dirty="0"/>
              <a:t>Étude de 2016 du Ministère de l’agriculture et de l’alimentation</a:t>
            </a:r>
          </a:p>
          <a:p>
            <a:pPr marL="285750" lvl="1" indent="-285750">
              <a:buFontTx/>
              <a:buChar char="-"/>
            </a:pPr>
            <a:r>
              <a:rPr lang="fr-FR" dirty="0"/>
              <a:t>Dans le prolongement, étude de septembre 2019 du même ministère pour favoriser le déploiement des services environnementaux avec des guides opérationnels</a:t>
            </a:r>
          </a:p>
          <a:p>
            <a:r>
              <a:rPr lang="fr-FR" dirty="0"/>
              <a:t>En lien avec la nouvelle PAC: celle – ci ira-t-elle vers une rémunération des agriculteurs pour aller au-delà du surcoût et le manque à gagner?</a:t>
            </a:r>
          </a:p>
          <a:p>
            <a:r>
              <a:rPr lang="fr-FR" sz="1200" dirty="0"/>
              <a:t>Les MAEC sont elles des PSE? La PAC peut elle s’exonérer du respect des règles de l’OMC?</a:t>
            </a:r>
          </a:p>
        </p:txBody>
      </p:sp>
    </p:spTree>
    <p:extLst>
      <p:ext uri="{BB962C8B-B14F-4D97-AF65-F5344CB8AC3E}">
        <p14:creationId xmlns:p14="http://schemas.microsoft.com/office/powerpoint/2010/main" val="2353250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5F025A-C110-49F6-9410-8D7AEAF3E49D}"/>
              </a:ext>
            </a:extLst>
          </p:cNvPr>
          <p:cNvSpPr>
            <a:spLocks noGrp="1"/>
          </p:cNvSpPr>
          <p:nvPr>
            <p:ph type="title"/>
          </p:nvPr>
        </p:nvSpPr>
        <p:spPr>
          <a:xfrm>
            <a:off x="554183" y="582235"/>
            <a:ext cx="7310070" cy="331817"/>
          </a:xfrm>
        </p:spPr>
        <p:txBody>
          <a:bodyPr/>
          <a:lstStyle/>
          <a:p>
            <a:r>
              <a:rPr lang="fr-FR" dirty="0"/>
              <a:t>PLAN BIODIVERSITÉ – 4 juillet 2018: des fonds publics</a:t>
            </a:r>
          </a:p>
        </p:txBody>
      </p:sp>
      <p:sp>
        <p:nvSpPr>
          <p:cNvPr id="3" name="Espace réservé du numéro de diapositive 2">
            <a:extLst>
              <a:ext uri="{FF2B5EF4-FFF2-40B4-BE49-F238E27FC236}">
                <a16:creationId xmlns:a16="http://schemas.microsoft.com/office/drawing/2014/main" id="{558ED9DE-159A-4E7D-BAF8-6DBB9363CD5D}"/>
              </a:ext>
            </a:extLst>
          </p:cNvPr>
          <p:cNvSpPr>
            <a:spLocks noGrp="1"/>
          </p:cNvSpPr>
          <p:nvPr>
            <p:ph type="sldNum" sz="quarter" idx="10"/>
          </p:nvPr>
        </p:nvSpPr>
        <p:spPr/>
        <p:txBody>
          <a:bodyPr/>
          <a:lstStyle/>
          <a:p>
            <a:fld id="{BDE4E942-6822-AF4C-A480-3BE52764660B}" type="slidenum">
              <a:rPr lang="fr-FR" smtClean="0"/>
              <a:pPr/>
              <a:t>8</a:t>
            </a:fld>
            <a:endParaRPr lang="fr-FR"/>
          </a:p>
        </p:txBody>
      </p:sp>
      <p:sp>
        <p:nvSpPr>
          <p:cNvPr id="4" name="Espace réservé du texte 3">
            <a:extLst>
              <a:ext uri="{FF2B5EF4-FFF2-40B4-BE49-F238E27FC236}">
                <a16:creationId xmlns:a16="http://schemas.microsoft.com/office/drawing/2014/main" id="{5F0EC9A2-8587-45EF-9C83-731AB1B13EFE}"/>
              </a:ext>
            </a:extLst>
          </p:cNvPr>
          <p:cNvSpPr>
            <a:spLocks noGrp="1"/>
          </p:cNvSpPr>
          <p:nvPr>
            <p:ph type="body" sz="quarter" idx="11"/>
          </p:nvPr>
        </p:nvSpPr>
        <p:spPr>
          <a:xfrm>
            <a:off x="1457325" y="2063828"/>
            <a:ext cx="8751887" cy="4821695"/>
          </a:xfrm>
        </p:spPr>
        <p:txBody>
          <a:bodyPr/>
          <a:lstStyle/>
          <a:p>
            <a:r>
              <a:rPr lang="fr-FR" dirty="0"/>
              <a:t> Action 24 Mettre en place les paiements pour service environnementaux</a:t>
            </a:r>
          </a:p>
          <a:p>
            <a:pPr lvl="1"/>
            <a:r>
              <a:rPr lang="fr-FR" dirty="0"/>
              <a:t>• </a:t>
            </a:r>
            <a:r>
              <a:rPr lang="fr-FR" sz="1600" b="0" i="1" dirty="0"/>
              <a:t>Nous consacrerons </a:t>
            </a:r>
            <a:r>
              <a:rPr lang="fr-FR" sz="1600" b="0" i="1" u="sng" dirty="0"/>
              <a:t>150 M€ d’ici 2021 </a:t>
            </a:r>
            <a:r>
              <a:rPr lang="fr-FR" sz="1600" b="0" i="1" dirty="0"/>
              <a:t>dans le cadre du 11</a:t>
            </a:r>
            <a:r>
              <a:rPr lang="fr-FR" sz="1600" b="0" i="1" baseline="30000" dirty="0"/>
              <a:t>e</a:t>
            </a:r>
            <a:r>
              <a:rPr lang="fr-FR" sz="1600" b="0" i="1" dirty="0"/>
              <a:t>  programme des agences de l’eau pour expérimenter, </a:t>
            </a:r>
            <a:r>
              <a:rPr lang="fr-FR" sz="1600" b="0" i="1" u="sng" dirty="0"/>
              <a:t>sans attendre la prochaine PAC</a:t>
            </a:r>
            <a:r>
              <a:rPr lang="fr-FR" sz="1600" b="0" i="1" dirty="0"/>
              <a:t>, de nouveaux outils de paiement pour services environnementaux (PSE). Ces outils permettent de reconnaître les efforts des agriculteurs lorsque leurs pratiques contribuent directement à l’environnement, au-delà de la réglementation (par exemple, lorsqu’elles favorisent les pollinisateurs, lorsqu’elles contribuent à la régulation de l’érosion, etc.). Ces PSE viseront prioritairement à valoriser les pratiques de préservation des sols et de restauration de la biodiversité (plantations de haies, restauration de mares, préservation des prairies…). Ils pourront accompagner les démarches ambitieuses de sortie des herbicides et notamment du glyphosate par le développement du couvert végétal.</a:t>
            </a:r>
          </a:p>
          <a:p>
            <a:pPr lvl="1"/>
            <a:r>
              <a:rPr lang="fr-FR" sz="1600" cap="all" dirty="0"/>
              <a:t>La mesure 3.D. de la 2ème séquence des Assisses de l’Eau prévoit une expérimentation de PSE sur 20 territoires (notamment sur des zones de captage), afin de rémunérer les pratiques agricoles qui protègent les ressources en eau.</a:t>
            </a:r>
          </a:p>
          <a:p>
            <a:pPr lvl="1"/>
            <a:r>
              <a:rPr lang="fr-FR" sz="1600" b="0" i="1" dirty="0"/>
              <a:t>Action 3 : Protéger les 1000 captages prioritaires à l’aide d’un plan d’action spécifique à chacun. Des paiements pour services environnementaux seront expérimentés à compter de 2020 sur 20 territoires et notamment sur des zones de captage, afin de rémunérer les pratiques agricoles qui protègent les ressources en eau. Les Agences de l’eau soutiendront ces démarches à hauteur de 150 M€. </a:t>
            </a:r>
          </a:p>
        </p:txBody>
      </p:sp>
    </p:spTree>
    <p:extLst>
      <p:ext uri="{BB962C8B-B14F-4D97-AF65-F5344CB8AC3E}">
        <p14:creationId xmlns:p14="http://schemas.microsoft.com/office/powerpoint/2010/main" val="219448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5F025A-C110-49F6-9410-8D7AEAF3E49D}"/>
              </a:ext>
            </a:extLst>
          </p:cNvPr>
          <p:cNvSpPr>
            <a:spLocks noGrp="1"/>
          </p:cNvSpPr>
          <p:nvPr>
            <p:ph type="title"/>
          </p:nvPr>
        </p:nvSpPr>
        <p:spPr>
          <a:xfrm>
            <a:off x="554183" y="457586"/>
            <a:ext cx="7741983" cy="581116"/>
          </a:xfrm>
        </p:spPr>
        <p:txBody>
          <a:bodyPr/>
          <a:lstStyle/>
          <a:p>
            <a:r>
              <a:rPr lang="fr-FR" dirty="0"/>
              <a:t>PLAN BIODIVERSITÉ – 4 juillet 2018: du côté</a:t>
            </a:r>
            <a:br>
              <a:rPr lang="fr-FR" dirty="0"/>
            </a:br>
            <a:r>
              <a:rPr lang="fr-FR" dirty="0"/>
              <a:t>du  ministère de la Transition écologique et solidaire</a:t>
            </a:r>
          </a:p>
        </p:txBody>
      </p:sp>
      <p:sp>
        <p:nvSpPr>
          <p:cNvPr id="3" name="Espace réservé du numéro de diapositive 2">
            <a:extLst>
              <a:ext uri="{FF2B5EF4-FFF2-40B4-BE49-F238E27FC236}">
                <a16:creationId xmlns:a16="http://schemas.microsoft.com/office/drawing/2014/main" id="{558ED9DE-159A-4E7D-BAF8-6DBB9363CD5D}"/>
              </a:ext>
            </a:extLst>
          </p:cNvPr>
          <p:cNvSpPr>
            <a:spLocks noGrp="1"/>
          </p:cNvSpPr>
          <p:nvPr>
            <p:ph type="sldNum" sz="quarter" idx="10"/>
          </p:nvPr>
        </p:nvSpPr>
        <p:spPr/>
        <p:txBody>
          <a:bodyPr/>
          <a:lstStyle/>
          <a:p>
            <a:fld id="{BDE4E942-6822-AF4C-A480-3BE52764660B}" type="slidenum">
              <a:rPr lang="fr-FR" smtClean="0"/>
              <a:pPr/>
              <a:t>9</a:t>
            </a:fld>
            <a:endParaRPr lang="fr-FR"/>
          </a:p>
        </p:txBody>
      </p:sp>
      <p:sp>
        <p:nvSpPr>
          <p:cNvPr id="4" name="Espace réservé du texte 3">
            <a:extLst>
              <a:ext uri="{FF2B5EF4-FFF2-40B4-BE49-F238E27FC236}">
                <a16:creationId xmlns:a16="http://schemas.microsoft.com/office/drawing/2014/main" id="{5F0EC9A2-8587-45EF-9C83-731AB1B13EFE}"/>
              </a:ext>
            </a:extLst>
          </p:cNvPr>
          <p:cNvSpPr>
            <a:spLocks noGrp="1"/>
          </p:cNvSpPr>
          <p:nvPr>
            <p:ph type="body" sz="quarter" idx="11"/>
          </p:nvPr>
        </p:nvSpPr>
        <p:spPr>
          <a:xfrm>
            <a:off x="1457325" y="2347608"/>
            <a:ext cx="8751887" cy="3909651"/>
          </a:xfrm>
        </p:spPr>
        <p:txBody>
          <a:bodyPr/>
          <a:lstStyle/>
          <a:p>
            <a:pPr lvl="1"/>
            <a:r>
              <a:rPr lang="fr-FR" sz="1600" cap="all" dirty="0"/>
              <a:t>Le dossier a été transmis à la commission européenne fin juillet 2019 pour savoir si les PSE sont conformes : réponse attendue en principe pour mars 2020</a:t>
            </a:r>
          </a:p>
          <a:p>
            <a:pPr lvl="2"/>
            <a:r>
              <a:rPr lang="fr-FR" sz="1600" b="0" dirty="0">
                <a:solidFill>
                  <a:schemeClr val="tx2"/>
                </a:solidFill>
              </a:rPr>
              <a:t>S’agissant de financements publics attribués à des acteurs économiques (agriculteurs), les PSE doivent être compatibles avec les règles européennes concernant les aides d’Etat.</a:t>
            </a:r>
          </a:p>
          <a:p>
            <a:pPr lvl="2"/>
            <a:r>
              <a:rPr lang="fr-FR" sz="1600" b="0" dirty="0">
                <a:solidFill>
                  <a:schemeClr val="tx2"/>
                </a:solidFill>
              </a:rPr>
              <a:t>Les agence de l’eau deviendraient des financeurs de projets à enjeux biodiversité/eau portés des groupements collectifs qui seront en principe des collectivités publiques en faveur d’agriculteurs</a:t>
            </a:r>
          </a:p>
          <a:p>
            <a:pPr lvl="2"/>
            <a:r>
              <a:rPr lang="fr-FR" sz="1600" b="0" dirty="0">
                <a:solidFill>
                  <a:schemeClr val="tx2"/>
                </a:solidFill>
              </a:rPr>
              <a:t>Ces collectivités seront à la fois les délégataires des fonds versés par les Agences ainsi que les porteurs du projet</a:t>
            </a:r>
          </a:p>
          <a:p>
            <a:pPr lvl="2"/>
            <a:endParaRPr lang="fr-FR" sz="1600" b="0" dirty="0">
              <a:solidFill>
                <a:schemeClr val="tx2"/>
              </a:solidFill>
            </a:endParaRPr>
          </a:p>
          <a:p>
            <a:pPr lvl="2"/>
            <a:r>
              <a:rPr lang="fr-FR" sz="1600" cap="all" dirty="0">
                <a:solidFill>
                  <a:schemeClr val="tx2"/>
                </a:solidFill>
              </a:rPr>
              <a:t>Pour anticiper la mise en œuvre dès 2020, les agences de l’eau lancent un appel à manifestation pour accompagner les territoires souhaitant s’engager dans une démarche suivant le cadre national PSE du MTES</a:t>
            </a:r>
          </a:p>
          <a:p>
            <a:pPr lvl="2"/>
            <a:r>
              <a:rPr lang="fr-FR" sz="1600" b="0" dirty="0">
                <a:solidFill>
                  <a:schemeClr val="tx2"/>
                </a:solidFill>
              </a:rPr>
              <a:t>Mais cet appel à manifestation d’intérêt est conditionnée à la validation par la commission européenne du cadre national PSE porté par le MTES</a:t>
            </a:r>
          </a:p>
        </p:txBody>
      </p:sp>
    </p:spTree>
    <p:extLst>
      <p:ext uri="{BB962C8B-B14F-4D97-AF65-F5344CB8AC3E}">
        <p14:creationId xmlns:p14="http://schemas.microsoft.com/office/powerpoint/2010/main" val="1137601047"/>
      </p:ext>
    </p:extLst>
  </p:cSld>
  <p:clrMapOvr>
    <a:masterClrMapping/>
  </p:clrMapOvr>
</p:sld>
</file>

<file path=ppt/theme/theme1.xml><?xml version="1.0" encoding="utf-8"?>
<a:theme xmlns:a="http://schemas.openxmlformats.org/drawingml/2006/main" name="Thème Office">
  <a:themeElements>
    <a:clrScheme name="Personnalisée 55">
      <a:dk1>
        <a:srgbClr val="000000"/>
      </a:dk1>
      <a:lt1>
        <a:srgbClr val="FFFFFF"/>
      </a:lt1>
      <a:dk2>
        <a:srgbClr val="575E61"/>
      </a:dk2>
      <a:lt2>
        <a:srgbClr val="E7E6E6"/>
      </a:lt2>
      <a:accent1>
        <a:srgbClr val="009681"/>
      </a:accent1>
      <a:accent2>
        <a:srgbClr val="C6AA76"/>
      </a:accent2>
      <a:accent3>
        <a:srgbClr val="6F50A5"/>
      </a:accent3>
      <a:accent4>
        <a:srgbClr val="ECEDEE"/>
      </a:accent4>
      <a:accent5>
        <a:srgbClr val="575E61"/>
      </a:accent5>
      <a:accent6>
        <a:srgbClr val="0096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Attribut_Document xmlns="76f1ca36-9ea3-4800-a9fb-58fd1f922114">Aucun</Attribut_Document>
    <Ratings xmlns="http://schemas.microsoft.com/sharepoint/v3" xsi:nil="true"/>
    <LikedBy xmlns="http://schemas.microsoft.com/sharepoint/v3">
      <UserInfo>
        <DisplayName/>
        <AccountId xsi:nil="true"/>
        <AccountType/>
      </UserInfo>
    </LikedBy>
    <RatedBy xmlns="http://schemas.microsoft.com/sharepoint/v3">
      <UserInfo>
        <DisplayName/>
        <AccountId xsi:nil="true"/>
        <AccountType/>
      </UserInfo>
    </RatedB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EAFA0828DA42E441BF25ECCCF7D0818A" ma:contentTypeVersion="0" ma:contentTypeDescription="Crée un document." ma:contentTypeScope="" ma:versionID="99369676f2f1ca58735fc8299477310a">
  <xsd:schema xmlns:xsd="http://www.w3.org/2001/XMLSchema" xmlns:xs="http://www.w3.org/2001/XMLSchema" xmlns:p="http://schemas.microsoft.com/office/2006/metadata/properties" xmlns:ns1="http://schemas.microsoft.com/sharepoint/v3" xmlns:ns2="76f1ca36-9ea3-4800-a9fb-58fd1f922114" targetNamespace="http://schemas.microsoft.com/office/2006/metadata/properties" ma:root="true" ma:fieldsID="43ba1b6297b709486358e268fc296686" ns1:_="" ns2:_="">
    <xsd:import namespace="http://schemas.microsoft.com/sharepoint/v3"/>
    <xsd:import namespace="76f1ca36-9ea3-4800-a9fb-58fd1f922114"/>
    <xsd:element name="properties">
      <xsd:complexType>
        <xsd:sequence>
          <xsd:element name="documentManagement">
            <xsd:complexType>
              <xsd:all>
                <xsd:element ref="ns2:Attribut_Document" minOccurs="0"/>
                <xsd:element ref="ns2:_dlc_DocId" minOccurs="0"/>
                <xsd:element ref="ns2:_dlc_DocIdUrl" minOccurs="0"/>
                <xsd:element ref="ns2:_dlc_DocIdPersistI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2" nillable="true" ma:displayName="Évaluation (0-5)" ma:decimals="2" ma:description="Valeur moyenne de toutes les évaluations envoyées" ma:internalName="AverageRating" ma:readOnly="true">
      <xsd:simpleType>
        <xsd:restriction base="dms:Number"/>
      </xsd:simpleType>
    </xsd:element>
    <xsd:element name="RatingCount" ma:index="13" nillable="true" ma:displayName="Nombre d’évaluations" ma:decimals="0" ma:description="Nombre d’évaluations envoyées" ma:internalName="RatingCount" ma:readOnly="true">
      <xsd:simpleType>
        <xsd:restriction base="dms:Number"/>
      </xsd:simpleType>
    </xsd:element>
    <xsd:element name="RatedBy" ma:index="14" nillable="true" ma:displayName="Évalué par" ma:description="Des utilisateurs ont évalué l'élément."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15" nillable="true" ma:displayName="Évaluation des utilisateurs" ma:description="Évaluation des utilisateurs pour l'élément" ma:hidden="true" ma:internalName="Ratings">
      <xsd:simpleType>
        <xsd:restriction base="dms:Note"/>
      </xsd:simpleType>
    </xsd:element>
    <xsd:element name="LikesCount" ma:index="16" nillable="true" ma:displayName="Nombre de « J'aime »" ma:internalName="LikesCount">
      <xsd:simpleType>
        <xsd:restriction base="dms:Unknown"/>
      </xsd:simpleType>
    </xsd:element>
    <xsd:element name="LikedBy" ma:index="17" nillable="true" ma:displayName="Aimé par"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6f1ca36-9ea3-4800-a9fb-58fd1f922114" elementFormDefault="qualified">
    <xsd:import namespace="http://schemas.microsoft.com/office/2006/documentManagement/types"/>
    <xsd:import namespace="http://schemas.microsoft.com/office/infopath/2007/PartnerControls"/>
    <xsd:element name="Attribut_Document" ma:index="8" nillable="true" ma:displayName="Attribut_Document" ma:default="Aucun" ma:format="Dropdown" ma:internalName="Attribut_Document" ma:readOnly="false">
      <xsd:simpleType>
        <xsd:restriction base="dms:Choice">
          <xsd:enumeration value="Aucun"/>
          <xsd:enumeration value="Brochure"/>
          <xsd:enumeration value="Campagne de Publicité"/>
          <xsd:enumeration value="Catalogue"/>
          <xsd:enumeration value="Charte"/>
          <xsd:enumeration value="Essentiel"/>
          <xsd:enumeration value="Expression Graphique"/>
          <xsd:enumeration value="Formulaire"/>
          <xsd:enumeration value="Guide Utilisateur"/>
          <xsd:enumeration value="Image"/>
          <xsd:enumeration value="Journal Interne"/>
          <xsd:enumeration value="Logo"/>
          <xsd:enumeration value="Manuel"/>
          <xsd:enumeration value="Masque PPT"/>
          <xsd:enumeration value="Menu"/>
          <xsd:enumeration value="Modèle"/>
          <xsd:enumeration value="Note"/>
          <xsd:enumeration value="Notice d'Utilisation"/>
          <xsd:enumeration value="Organigramme"/>
          <xsd:enumeration value="Photo"/>
          <xsd:enumeration value="Plan d'accès"/>
          <xsd:enumeration value="Politique"/>
          <xsd:enumeration value="Présentation"/>
          <xsd:enumeration value="Procédure"/>
          <xsd:enumeration value="Rapport Annuel"/>
          <xsd:enumeration value="Règle"/>
          <xsd:enumeration value="Règlement"/>
          <xsd:enumeration value="RQES"/>
          <xsd:enumeration value="Newsletter"/>
          <xsd:enumeration value="Sommaire"/>
        </xsd:restriction>
      </xsd:simpleType>
    </xsd:element>
    <xsd:element name="_dlc_DocId" ma:index="9" nillable="true" ma:displayName="Valeur d’ID de document" ma:description="Valeur de l’ID de document affecté à cet élément." ma:internalName="_dlc_DocId" ma:readOnly="true">
      <xsd:simpleType>
        <xsd:restriction base="dms:Text"/>
      </xsd:simpleType>
    </xsd:element>
    <xsd:element name="_dlc_DocIdUrl" ma:index="10"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A4C5CD-1064-4B2D-9CD6-6FEF324BB6C3}">
  <ds:schemaRefs>
    <ds:schemaRef ds:uri="http://schemas.microsoft.com/sharepoint/events"/>
  </ds:schemaRefs>
</ds:datastoreItem>
</file>

<file path=customXml/itemProps2.xml><?xml version="1.0" encoding="utf-8"?>
<ds:datastoreItem xmlns:ds="http://schemas.openxmlformats.org/officeDocument/2006/customXml" ds:itemID="{00F856F2-61C6-462D-878F-3A8694EBCA15}">
  <ds:schemaRefs>
    <ds:schemaRef ds:uri="http://purl.org/dc/terms/"/>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76f1ca36-9ea3-4800-a9fb-58fd1f922114"/>
    <ds:schemaRef ds:uri="http://schemas.microsoft.com/sharepoint/v3"/>
    <ds:schemaRef ds:uri="http://www.w3.org/XML/1998/namespace"/>
    <ds:schemaRef ds:uri="http://purl.org/dc/dcmitype/"/>
  </ds:schemaRefs>
</ds:datastoreItem>
</file>

<file path=customXml/itemProps3.xml><?xml version="1.0" encoding="utf-8"?>
<ds:datastoreItem xmlns:ds="http://schemas.openxmlformats.org/officeDocument/2006/customXml" ds:itemID="{FD5C8B03-25F5-4EAB-ABB2-A988AC1F8C70}">
  <ds:schemaRefs>
    <ds:schemaRef ds:uri="http://schemas.microsoft.com/sharepoint/v3/contenttype/forms"/>
  </ds:schemaRefs>
</ds:datastoreItem>
</file>

<file path=customXml/itemProps4.xml><?xml version="1.0" encoding="utf-8"?>
<ds:datastoreItem xmlns:ds="http://schemas.openxmlformats.org/officeDocument/2006/customXml" ds:itemID="{C3309AFD-B1E5-4830-B36B-C2D3859AD3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6f1ca36-9ea3-4800-a9fb-58fd1f9221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4993</TotalTime>
  <Words>3343</Words>
  <Application>Microsoft Office PowerPoint</Application>
  <PresentationFormat>Personnalisé</PresentationFormat>
  <Paragraphs>229</Paragraphs>
  <Slides>28</Slides>
  <Notes>2</Notes>
  <HiddenSlides>0</HiddenSlides>
  <MMClips>0</MMClips>
  <ScaleCrop>false</ScaleCrop>
  <HeadingPairs>
    <vt:vector size="8" baseType="variant">
      <vt:variant>
        <vt:lpstr>Polices utilisées</vt:lpstr>
      </vt:variant>
      <vt:variant>
        <vt:i4>9</vt:i4>
      </vt:variant>
      <vt:variant>
        <vt:lpstr>Thème</vt:lpstr>
      </vt:variant>
      <vt:variant>
        <vt:i4>1</vt:i4>
      </vt:variant>
      <vt:variant>
        <vt:lpstr>Serveurs OLE incorporés</vt:lpstr>
      </vt:variant>
      <vt:variant>
        <vt:i4>1</vt:i4>
      </vt:variant>
      <vt:variant>
        <vt:lpstr>Titres des diapositives</vt:lpstr>
      </vt:variant>
      <vt:variant>
        <vt:i4>28</vt:i4>
      </vt:variant>
    </vt:vector>
  </HeadingPairs>
  <TitlesOfParts>
    <vt:vector size="39" baseType="lpstr">
      <vt:lpstr>.LucidaGrandeUI</vt:lpstr>
      <vt:lpstr>Arial</vt:lpstr>
      <vt:lpstr>Arial Normal</vt:lpstr>
      <vt:lpstr>Calibri</vt:lpstr>
      <vt:lpstr>Calibri Light</vt:lpstr>
      <vt:lpstr>Franklin Gothic Demi Cond</vt:lpstr>
      <vt:lpstr>Source Sans Pro</vt:lpstr>
      <vt:lpstr>System Font Regular</vt:lpstr>
      <vt:lpstr>Wingdings</vt:lpstr>
      <vt:lpstr>Thème Office</vt:lpstr>
      <vt:lpstr>Acrobat Document</vt:lpstr>
      <vt:lpstr>Les Paiements pour Services Environnementaux, une idée déjà ancienne à concrétiser   symposium Luzerne 6 février 2020</vt:lpstr>
      <vt:lpstr>Raison de ma présence</vt:lpstr>
      <vt:lpstr>Présentation PowerPoint</vt:lpstr>
      <vt:lpstr>Plan</vt:lpstr>
      <vt:lpstr>Les PSE: une idée qui date </vt:lpstr>
      <vt:lpstr>Une approche économique pour protéger l’environnement </vt:lpstr>
      <vt:lpstr>La réflexion sur les PSE n’a jamais cessé</vt:lpstr>
      <vt:lpstr>PLAN BIODIVERSITÉ – 4 juillet 2018: des fonds publics</vt:lpstr>
      <vt:lpstr>PLAN BIODIVERSITÉ – 4 juillet 2018: du côté du  ministère de la Transition écologique et solidaire</vt:lpstr>
      <vt:lpstr>Et pourtant ….</vt:lpstr>
      <vt:lpstr>Bien poser les définitions</vt:lpstr>
      <vt:lpstr>PSE/Services écosystémiques/fonctions écologiques</vt:lpstr>
      <vt:lpstr>les définitions</vt:lpstr>
      <vt:lpstr>Les services environnementaux: c’est remettre l’homme  et son activité agricole au cœur de la nature et  rémunérer les externalités positives de l’agriculture</vt:lpstr>
      <vt:lpstr>Les principes de base des PSE</vt:lpstr>
      <vt:lpstr>Objet des PSE</vt:lpstr>
      <vt:lpstr>Définition des PSE</vt:lpstr>
      <vt:lpstr>Le contrat: instrument juridique du PSE </vt:lpstr>
      <vt:lpstr>Mécanique juridique</vt:lpstr>
      <vt:lpstr>Exemples de PSE privés</vt:lpstr>
      <vt:lpstr>Chaine de contrats = ensemble contractuel qui fonctionne en terme de conformité et d’intérêts communs</vt:lpstr>
      <vt:lpstr>Compensation écologique</vt:lpstr>
      <vt:lpstr>projet Blockchain Carbone dans le cadre d’un Programme  Européen d’Investissement [PEI] avec la région Grand Est  et d’autres acteurs</vt:lpstr>
      <vt:lpstr>La luzerne et la biodiversité</vt:lpstr>
      <vt:lpstr>La luzerne: coop de France déshydratation</vt:lpstr>
      <vt:lpstr>Conclusion une concrétisation des PSE est elle possible en dehors de l’Etat? </vt:lpstr>
      <vt:lpstr>Parti pris des PSE Privés: nécessité de créer de la valeur et  une dynamique de parties prenantes</vt:lpstr>
      <vt:lpstr>Merci de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Masque PPT Bioline - light 02_19</dc:title>
  <dc:creator>Utilisateur de Microsoft Office</dc:creator>
  <cp:lastModifiedBy>denis le chatelier</cp:lastModifiedBy>
  <cp:revision>493</cp:revision>
  <dcterms:created xsi:type="dcterms:W3CDTF">2019-01-23T09:26:45Z</dcterms:created>
  <dcterms:modified xsi:type="dcterms:W3CDTF">2020-12-15T14:34:31Z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0x010100EAFA0828DA42E441BF25ECCCF7D0818A</vt:lpwstr>
  </property>
</Properties>
</file>